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0" r:id="rId2"/>
    <p:sldMasterId id="2147483712" r:id="rId3"/>
    <p:sldMasterId id="2147483760" r:id="rId4"/>
    <p:sldMasterId id="2147483784" r:id="rId5"/>
    <p:sldMasterId id="2147483796" r:id="rId6"/>
    <p:sldMasterId id="2147483808" r:id="rId7"/>
    <p:sldMasterId id="2147483850" r:id="rId8"/>
    <p:sldMasterId id="2147483880" r:id="rId9"/>
    <p:sldMasterId id="2147483894" r:id="rId10"/>
    <p:sldMasterId id="2147483908" r:id="rId11"/>
    <p:sldMasterId id="2147483922" r:id="rId12"/>
  </p:sldMasterIdLst>
  <p:notesMasterIdLst>
    <p:notesMasterId r:id="rId58"/>
  </p:notesMasterIdLst>
  <p:sldIdLst>
    <p:sldId id="354" r:id="rId13"/>
    <p:sldId id="443" r:id="rId14"/>
    <p:sldId id="438" r:id="rId15"/>
    <p:sldId id="440" r:id="rId16"/>
    <p:sldId id="430" r:id="rId17"/>
    <p:sldId id="437" r:id="rId18"/>
    <p:sldId id="433" r:id="rId19"/>
    <p:sldId id="434" r:id="rId20"/>
    <p:sldId id="435" r:id="rId21"/>
    <p:sldId id="436" r:id="rId22"/>
    <p:sldId id="432" r:id="rId23"/>
    <p:sldId id="365" r:id="rId24"/>
    <p:sldId id="366" r:id="rId25"/>
    <p:sldId id="379" r:id="rId26"/>
    <p:sldId id="427" r:id="rId27"/>
    <p:sldId id="380" r:id="rId28"/>
    <p:sldId id="381" r:id="rId29"/>
    <p:sldId id="382" r:id="rId30"/>
    <p:sldId id="383" r:id="rId31"/>
    <p:sldId id="384" r:id="rId32"/>
    <p:sldId id="385" r:id="rId33"/>
    <p:sldId id="387" r:id="rId34"/>
    <p:sldId id="388" r:id="rId35"/>
    <p:sldId id="413" r:id="rId36"/>
    <p:sldId id="414" r:id="rId37"/>
    <p:sldId id="415" r:id="rId38"/>
    <p:sldId id="262" r:id="rId39"/>
    <p:sldId id="263" r:id="rId40"/>
    <p:sldId id="264" r:id="rId41"/>
    <p:sldId id="265" r:id="rId42"/>
    <p:sldId id="266" r:id="rId43"/>
    <p:sldId id="267" r:id="rId44"/>
    <p:sldId id="303" r:id="rId45"/>
    <p:sldId id="304" r:id="rId46"/>
    <p:sldId id="305" r:id="rId47"/>
    <p:sldId id="306" r:id="rId48"/>
    <p:sldId id="307" r:id="rId49"/>
    <p:sldId id="308" r:id="rId50"/>
    <p:sldId id="309" r:id="rId51"/>
    <p:sldId id="310" r:id="rId52"/>
    <p:sldId id="312" r:id="rId53"/>
    <p:sldId id="313" r:id="rId54"/>
    <p:sldId id="314" r:id="rId55"/>
    <p:sldId id="315" r:id="rId56"/>
    <p:sldId id="35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677CC3B6-27CA-0E42-B918-8DA083875B76}" type="presOf" srcId="{5854DDDC-0483-6841-B501-31EE2335504E}" destId="{1E7656F9-EDE6-244A-8253-ED03C90B8E74}" srcOrd="0" destOrd="0" presId="urn:microsoft.com/office/officeart/2009/layout/CirclePictureHierarchy"/>
    <dgm:cxn modelId="{32AC9A39-57A3-CD48-99E7-853363C5D38B}" type="presOf" srcId="{0E906ECD-8397-D84D-A210-DC8851985CF0}" destId="{189F486B-6CEA-A54C-AD2E-0676948EC547}" srcOrd="0" destOrd="0" presId="urn:microsoft.com/office/officeart/2009/layout/CirclePictureHierarchy"/>
    <dgm:cxn modelId="{A49DF675-0544-EC42-9001-F8EF370AC14E}" type="presOf" srcId="{13DDED41-D644-7B4F-A728-D1A0E0E40FC2}" destId="{0D5DF5CC-FDA1-C04E-A2BE-0F4A25EA4D90}" srcOrd="0" destOrd="0" presId="urn:microsoft.com/office/officeart/2009/layout/CirclePictureHierarchy"/>
    <dgm:cxn modelId="{7F8EF596-7282-1F4D-BE06-0914857E867B}" type="presOf" srcId="{696CC2E7-C59D-794A-96E2-D58817584D9B}" destId="{1D6F4DE6-4AC6-D84B-AEAD-532067945C7E}" srcOrd="0" destOrd="0" presId="urn:microsoft.com/office/officeart/2009/layout/CirclePictureHierarchy"/>
    <dgm:cxn modelId="{98F9DC19-96BB-514B-A20C-F91F29D96960}" type="presOf" srcId="{C65A377B-9E53-8C47-B06C-4AD75702ACCE}" destId="{F2185DAF-BADB-FD4C-87DE-184B848A571A}" srcOrd="0" destOrd="0" presId="urn:microsoft.com/office/officeart/2009/layout/CirclePictureHierarchy"/>
    <dgm:cxn modelId="{932DBA31-0353-194A-AF60-526F70EB4747}" type="presOf" srcId="{C400B614-3D98-744C-AB95-3999D398B050}" destId="{6C72B78E-B4F7-1E4A-B585-3D9F03619196}"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C678FA99-2F80-5548-B1FC-E4560CAB3D16}" type="presOf" srcId="{CF46289B-FADA-AB49-B0EE-D9861202BC9E}" destId="{60AA4110-3C52-8C4E-ACFB-65F580C54192}"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DA6853C0-DBFD-AF4C-94E2-C9C9B46B634F}" type="presOf" srcId="{798B9146-8229-7F43-8A4C-B77EA8D40756}" destId="{246FD104-2926-7245-AB64-46AD44D1926F}"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4FC94652-C04B-324F-9D40-64810C2266BB}" type="presOf" srcId="{8A0007D7-9601-0347-9102-CED6B3088320}" destId="{22A228B0-11A6-3D47-BB0B-A4DF5AEB6418}"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3292438E-DF33-C545-8388-3FC2095646AF}" type="presOf" srcId="{CCFEF9C8-2B8D-084D-AF80-DA1486F6011B}" destId="{DBB95806-3756-FD41-8138-44853483E31E}" srcOrd="0" destOrd="0" presId="urn:microsoft.com/office/officeart/2009/layout/CirclePictureHierarchy"/>
    <dgm:cxn modelId="{0F030DEE-3B66-F34E-A8D0-0BC61625C0AB}" type="presOf" srcId="{991BA83A-8095-8B4D-91BA-D11A32F79D7D}" destId="{9264AD86-6E34-B64C-ABC2-C4049A29B940}" srcOrd="0" destOrd="0" presId="urn:microsoft.com/office/officeart/2009/layout/CirclePictureHierarchy"/>
    <dgm:cxn modelId="{6E750C2B-5302-B947-AF63-BFFFD8BFFF9D}" type="presOf" srcId="{C1A89658-B9C7-F447-A709-CF2EBE589F74}" destId="{5157D276-3F55-434A-8F52-98BA29C1C7EC}" srcOrd="0" destOrd="0" presId="urn:microsoft.com/office/officeart/2009/layout/CirclePictureHierarchy"/>
    <dgm:cxn modelId="{0CAB24CC-60FF-AF4C-AB9D-E250B8383309}" type="presOf" srcId="{CF24111A-3E26-164D-A4D7-BD9F707AF70E}" destId="{B56784C4-72CA-3A4A-97D5-C2184F70C8E4}" srcOrd="0" destOrd="0" presId="urn:microsoft.com/office/officeart/2009/layout/CirclePictureHierarchy"/>
    <dgm:cxn modelId="{52095434-8F13-1848-BB43-BDDEA25230DA}" type="presOf" srcId="{BD1BE544-D81D-064D-AECD-E31D6028A100}" destId="{95C87132-ED98-FA46-99CC-97DDFEEAD7C7}" srcOrd="0" destOrd="0" presId="urn:microsoft.com/office/officeart/2009/layout/CirclePictureHierarchy"/>
    <dgm:cxn modelId="{DB2C3560-DA01-EC49-87A5-8A4038FF5343}" type="presParOf" srcId="{189F486B-6CEA-A54C-AD2E-0676948EC547}" destId="{CBB96866-30A8-7E43-9833-D85CD6F2B05F}" srcOrd="0" destOrd="0" presId="urn:microsoft.com/office/officeart/2009/layout/CirclePictureHierarchy"/>
    <dgm:cxn modelId="{17E16540-BDCD-A742-AD2C-085C8CD30CDB}" type="presParOf" srcId="{CBB96866-30A8-7E43-9833-D85CD6F2B05F}" destId="{0CB61314-2D07-2744-9C07-FB0D0BC96CB1}" srcOrd="0" destOrd="0" presId="urn:microsoft.com/office/officeart/2009/layout/CirclePictureHierarchy"/>
    <dgm:cxn modelId="{F9EB4D6A-D0EF-6D4C-8426-F9260F507652}" type="presParOf" srcId="{0CB61314-2D07-2744-9C07-FB0D0BC96CB1}" destId="{2AA29EFB-5085-0F45-9BBC-6B5A9FDA93A0}" srcOrd="0" destOrd="0" presId="urn:microsoft.com/office/officeart/2009/layout/CirclePictureHierarchy"/>
    <dgm:cxn modelId="{B0E089C6-B905-814C-930C-36A183A97845}" type="presParOf" srcId="{0CB61314-2D07-2744-9C07-FB0D0BC96CB1}" destId="{0D5DF5CC-FDA1-C04E-A2BE-0F4A25EA4D90}" srcOrd="1" destOrd="0" presId="urn:microsoft.com/office/officeart/2009/layout/CirclePictureHierarchy"/>
    <dgm:cxn modelId="{C928952E-66FD-8643-9B9E-0DE9892C8ABA}" type="presParOf" srcId="{CBB96866-30A8-7E43-9833-D85CD6F2B05F}" destId="{80B60C17-67A9-074A-B523-399242DACF30}" srcOrd="1" destOrd="0" presId="urn:microsoft.com/office/officeart/2009/layout/CirclePictureHierarchy"/>
    <dgm:cxn modelId="{1BB83F4C-0676-2344-853D-EF86B2F73C57}" type="presParOf" srcId="{80B60C17-67A9-074A-B523-399242DACF30}" destId="{60AA4110-3C52-8C4E-ACFB-65F580C54192}" srcOrd="0" destOrd="0" presId="urn:microsoft.com/office/officeart/2009/layout/CirclePictureHierarchy"/>
    <dgm:cxn modelId="{FCDE7930-C22C-404C-9DCF-560B1DD6D4CF}" type="presParOf" srcId="{80B60C17-67A9-074A-B523-399242DACF30}" destId="{F6FD87A0-D35E-FE4B-AAFA-AF521DFDD733}" srcOrd="1" destOrd="0" presId="urn:microsoft.com/office/officeart/2009/layout/CirclePictureHierarchy"/>
    <dgm:cxn modelId="{19BA8DF8-BE59-9142-98FF-170FE115FD83}" type="presParOf" srcId="{F6FD87A0-D35E-FE4B-AAFA-AF521DFDD733}" destId="{F4186B02-B976-F142-92A1-2FACB109331B}" srcOrd="0" destOrd="0" presId="urn:microsoft.com/office/officeart/2009/layout/CirclePictureHierarchy"/>
    <dgm:cxn modelId="{9919F78C-A516-7945-A65F-CD522EBC30B8}" type="presParOf" srcId="{F4186B02-B976-F142-92A1-2FACB109331B}" destId="{339065AE-A341-0742-AE59-E5A5361FD95A}" srcOrd="0" destOrd="0" presId="urn:microsoft.com/office/officeart/2009/layout/CirclePictureHierarchy"/>
    <dgm:cxn modelId="{570DE261-B2B7-8A4A-B013-313A477A89A1}" type="presParOf" srcId="{F4186B02-B976-F142-92A1-2FACB109331B}" destId="{95C87132-ED98-FA46-99CC-97DDFEEAD7C7}" srcOrd="1" destOrd="0" presId="urn:microsoft.com/office/officeart/2009/layout/CirclePictureHierarchy"/>
    <dgm:cxn modelId="{5DDFBD4A-DFFF-7A4A-A47F-DB45FCB3A773}" type="presParOf" srcId="{F6FD87A0-D35E-FE4B-AAFA-AF521DFDD733}" destId="{77C88E7B-5BB9-2F41-B49C-F591458DE87D}" srcOrd="1" destOrd="0" presId="urn:microsoft.com/office/officeart/2009/layout/CirclePictureHierarchy"/>
    <dgm:cxn modelId="{18D7D848-E5CF-F948-865A-1ACA1FE3BDE2}" type="presParOf" srcId="{77C88E7B-5BB9-2F41-B49C-F591458DE87D}" destId="{6C72B78E-B4F7-1E4A-B585-3D9F03619196}" srcOrd="0" destOrd="0" presId="urn:microsoft.com/office/officeart/2009/layout/CirclePictureHierarchy"/>
    <dgm:cxn modelId="{617AE2D9-D7A4-4445-8ADE-39F0C0E945C3}" type="presParOf" srcId="{77C88E7B-5BB9-2F41-B49C-F591458DE87D}" destId="{DA619FF8-CB33-EE42-A2B8-B2767E045C59}" srcOrd="1" destOrd="0" presId="urn:microsoft.com/office/officeart/2009/layout/CirclePictureHierarchy"/>
    <dgm:cxn modelId="{14993A72-64A5-7946-8EC5-4CB3D3DA6A4B}" type="presParOf" srcId="{DA619FF8-CB33-EE42-A2B8-B2767E045C59}" destId="{90FCBD15-173C-5E44-8056-D552A9D5920E}" srcOrd="0" destOrd="0" presId="urn:microsoft.com/office/officeart/2009/layout/CirclePictureHierarchy"/>
    <dgm:cxn modelId="{C29E4F51-1631-1A47-ABCF-A77DBA7BBB0C}" type="presParOf" srcId="{90FCBD15-173C-5E44-8056-D552A9D5920E}" destId="{95FA1E67-664C-E44D-86D4-BE0158068E7B}" srcOrd="0" destOrd="0" presId="urn:microsoft.com/office/officeart/2009/layout/CirclePictureHierarchy"/>
    <dgm:cxn modelId="{F29B61BA-99B9-0E4F-B0F7-CEEE6AB92433}" type="presParOf" srcId="{90FCBD15-173C-5E44-8056-D552A9D5920E}" destId="{DBB95806-3756-FD41-8138-44853483E31E}" srcOrd="1" destOrd="0" presId="urn:microsoft.com/office/officeart/2009/layout/CirclePictureHierarchy"/>
    <dgm:cxn modelId="{9BE5A8BD-995D-E049-87A7-C55B66EFD23B}" type="presParOf" srcId="{DA619FF8-CB33-EE42-A2B8-B2767E045C59}" destId="{065F579F-6B14-4C4D-8621-171CC0985DF4}" srcOrd="1" destOrd="0" presId="urn:microsoft.com/office/officeart/2009/layout/CirclePictureHierarchy"/>
    <dgm:cxn modelId="{A40BCD78-B7E9-5A42-A772-B5BCB50C1741}" type="presParOf" srcId="{77C88E7B-5BB9-2F41-B49C-F591458DE87D}" destId="{F2185DAF-BADB-FD4C-87DE-184B848A571A}" srcOrd="2" destOrd="0" presId="urn:microsoft.com/office/officeart/2009/layout/CirclePictureHierarchy"/>
    <dgm:cxn modelId="{B272B179-9DA5-7546-859D-E6F4FDF06DA5}" type="presParOf" srcId="{77C88E7B-5BB9-2F41-B49C-F591458DE87D}" destId="{3019CDBC-05E1-3344-8B4C-BCE295301A69}" srcOrd="3" destOrd="0" presId="urn:microsoft.com/office/officeart/2009/layout/CirclePictureHierarchy"/>
    <dgm:cxn modelId="{62DF601A-C591-A149-9D4D-E0803DB808E5}" type="presParOf" srcId="{3019CDBC-05E1-3344-8B4C-BCE295301A69}" destId="{2DC094CD-26B8-444D-B8BB-AECA64B934FE}" srcOrd="0" destOrd="0" presId="urn:microsoft.com/office/officeart/2009/layout/CirclePictureHierarchy"/>
    <dgm:cxn modelId="{E80742EF-ECE4-1447-AFA4-CA5DEF405710}" type="presParOf" srcId="{2DC094CD-26B8-444D-B8BB-AECA64B934FE}" destId="{BFA7AC25-8085-1A49-81F7-9FFC081E5501}" srcOrd="0" destOrd="0" presId="urn:microsoft.com/office/officeart/2009/layout/CirclePictureHierarchy"/>
    <dgm:cxn modelId="{55C7EA89-F6AD-BD4B-BB0F-B5079C69B0A3}" type="presParOf" srcId="{2DC094CD-26B8-444D-B8BB-AECA64B934FE}" destId="{246FD104-2926-7245-AB64-46AD44D1926F}" srcOrd="1" destOrd="0" presId="urn:microsoft.com/office/officeart/2009/layout/CirclePictureHierarchy"/>
    <dgm:cxn modelId="{249A4477-4D23-254E-8D51-DC6422CC5728}" type="presParOf" srcId="{3019CDBC-05E1-3344-8B4C-BCE295301A69}" destId="{FF7200D0-A109-174B-9166-1D68E6AF4C40}" srcOrd="1" destOrd="0" presId="urn:microsoft.com/office/officeart/2009/layout/CirclePictureHierarchy"/>
    <dgm:cxn modelId="{780C7068-AA22-6640-A67B-0CA2503EB37E}" type="presParOf" srcId="{80B60C17-67A9-074A-B523-399242DACF30}" destId="{5157D276-3F55-434A-8F52-98BA29C1C7EC}" srcOrd="2" destOrd="0" presId="urn:microsoft.com/office/officeart/2009/layout/CirclePictureHierarchy"/>
    <dgm:cxn modelId="{0AD8B85F-C56C-2745-BDEC-B02EE2CF0271}" type="presParOf" srcId="{80B60C17-67A9-074A-B523-399242DACF30}" destId="{7BFA3BD7-A208-664C-82A7-E19BA68372BA}" srcOrd="3" destOrd="0" presId="urn:microsoft.com/office/officeart/2009/layout/CirclePictureHierarchy"/>
    <dgm:cxn modelId="{1BAF8AD8-16C6-4842-AA03-40BABEBF7850}" type="presParOf" srcId="{7BFA3BD7-A208-664C-82A7-E19BA68372BA}" destId="{01E067CF-DE4C-A04F-B75E-F912EA8D397C}" srcOrd="0" destOrd="0" presId="urn:microsoft.com/office/officeart/2009/layout/CirclePictureHierarchy"/>
    <dgm:cxn modelId="{EFB9E152-271D-B642-9364-8FB7D5EDB893}" type="presParOf" srcId="{01E067CF-DE4C-A04F-B75E-F912EA8D397C}" destId="{0F80800C-4E55-1F46-BC81-AB05C867CA67}" srcOrd="0" destOrd="0" presId="urn:microsoft.com/office/officeart/2009/layout/CirclePictureHierarchy"/>
    <dgm:cxn modelId="{A6A86A1C-9062-454C-8071-C085831511D2}" type="presParOf" srcId="{01E067CF-DE4C-A04F-B75E-F912EA8D397C}" destId="{9264AD86-6E34-B64C-ABC2-C4049A29B940}" srcOrd="1" destOrd="0" presId="urn:microsoft.com/office/officeart/2009/layout/CirclePictureHierarchy"/>
    <dgm:cxn modelId="{E35A7F24-2C52-3E4F-A2C0-920B0AF18EE8}" type="presParOf" srcId="{7BFA3BD7-A208-664C-82A7-E19BA68372BA}" destId="{0DC4688F-E3A9-374B-A54D-A6A539EE312E}" srcOrd="1" destOrd="0" presId="urn:microsoft.com/office/officeart/2009/layout/CirclePictureHierarchy"/>
    <dgm:cxn modelId="{A911CB48-45CB-914C-A5B3-24BE01189E24}" type="presParOf" srcId="{0DC4688F-E3A9-374B-A54D-A6A539EE312E}" destId="{1D6F4DE6-4AC6-D84B-AEAD-532067945C7E}" srcOrd="0" destOrd="0" presId="urn:microsoft.com/office/officeart/2009/layout/CirclePictureHierarchy"/>
    <dgm:cxn modelId="{481E603A-A458-0049-89C0-C2CF9F583BD5}" type="presParOf" srcId="{0DC4688F-E3A9-374B-A54D-A6A539EE312E}" destId="{D0CFDFA4-08F9-8F46-8468-077BA0D5789E}" srcOrd="1" destOrd="0" presId="urn:microsoft.com/office/officeart/2009/layout/CirclePictureHierarchy"/>
    <dgm:cxn modelId="{0060D1FA-B2B3-3F43-B139-CD9AFEE03D5C}" type="presParOf" srcId="{D0CFDFA4-08F9-8F46-8468-077BA0D5789E}" destId="{D9A03B71-8A87-1C4E-9612-F9AA36EEFB6F}" srcOrd="0" destOrd="0" presId="urn:microsoft.com/office/officeart/2009/layout/CirclePictureHierarchy"/>
    <dgm:cxn modelId="{AB5C8A79-805F-CB49-8299-29FC8E972472}" type="presParOf" srcId="{D9A03B71-8A87-1C4E-9612-F9AA36EEFB6F}" destId="{67276129-BFF2-124E-9AEB-8021F622E9AA}" srcOrd="0" destOrd="0" presId="urn:microsoft.com/office/officeart/2009/layout/CirclePictureHierarchy"/>
    <dgm:cxn modelId="{716E67BB-D3E7-B845-AF18-E2DEA5703B9D}" type="presParOf" srcId="{D9A03B71-8A87-1C4E-9612-F9AA36EEFB6F}" destId="{1E7656F9-EDE6-244A-8253-ED03C90B8E74}" srcOrd="1" destOrd="0" presId="urn:microsoft.com/office/officeart/2009/layout/CirclePictureHierarchy"/>
    <dgm:cxn modelId="{6DA65B1E-B39A-7B4E-8DC4-43A2CC45ACF5}" type="presParOf" srcId="{D0CFDFA4-08F9-8F46-8468-077BA0D5789E}" destId="{1424C619-3962-C84D-92DB-B4401B1BAEB3}" srcOrd="1" destOrd="0" presId="urn:microsoft.com/office/officeart/2009/layout/CirclePictureHierarchy"/>
    <dgm:cxn modelId="{B662896F-F3D4-0647-B698-14F84928308B}" type="presParOf" srcId="{0DC4688F-E3A9-374B-A54D-A6A539EE312E}" destId="{B56784C4-72CA-3A4A-97D5-C2184F70C8E4}" srcOrd="2" destOrd="0" presId="urn:microsoft.com/office/officeart/2009/layout/CirclePictureHierarchy"/>
    <dgm:cxn modelId="{0BC130B8-2677-DA4A-A35D-DAAE25B9C86B}" type="presParOf" srcId="{0DC4688F-E3A9-374B-A54D-A6A539EE312E}" destId="{CC293041-9C23-D549-A9F5-D4CD2F712AF5}" srcOrd="3" destOrd="0" presId="urn:microsoft.com/office/officeart/2009/layout/CirclePictureHierarchy"/>
    <dgm:cxn modelId="{93ACB89B-5986-0C45-9849-FD455BEE4EAA}" type="presParOf" srcId="{CC293041-9C23-D549-A9F5-D4CD2F712AF5}" destId="{F8B8F3C7-E99B-DD41-8779-DBF7E24D3D03}" srcOrd="0" destOrd="0" presId="urn:microsoft.com/office/officeart/2009/layout/CirclePictureHierarchy"/>
    <dgm:cxn modelId="{8BB75D96-A076-674A-B22B-6461CA6DF59C}" type="presParOf" srcId="{F8B8F3C7-E99B-DD41-8779-DBF7E24D3D03}" destId="{80ECFB8D-5B8F-D248-81FF-CB59FAB89C90}" srcOrd="0" destOrd="0" presId="urn:microsoft.com/office/officeart/2009/layout/CirclePictureHierarchy"/>
    <dgm:cxn modelId="{C9078393-4651-3F4B-A688-47EEC122D37F}" type="presParOf" srcId="{F8B8F3C7-E99B-DD41-8779-DBF7E24D3D03}" destId="{22A228B0-11A6-3D47-BB0B-A4DF5AEB6418}" srcOrd="1" destOrd="0" presId="urn:microsoft.com/office/officeart/2009/layout/CirclePictureHierarchy"/>
    <dgm:cxn modelId="{A029A97B-8DAF-C04D-B6F2-FE42697E06FB}"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46864C09-3E06-9944-B0E5-7313F9F63A4F}" type="presOf" srcId="{C65A377B-9E53-8C47-B06C-4AD75702ACCE}" destId="{F2185DAF-BADB-FD4C-87DE-184B848A571A}" srcOrd="0" destOrd="0" presId="urn:microsoft.com/office/officeart/2009/layout/CirclePictureHierarchy"/>
    <dgm:cxn modelId="{ADF3B770-A8D4-0647-8234-85BDB20FCE04}" srcId="{BD1BE544-D81D-064D-AECD-E31D6028A100}" destId="{CCFEF9C8-2B8D-084D-AF80-DA1486F6011B}" srcOrd="0" destOrd="0" parTransId="{C400B614-3D98-744C-AB95-3999D398B050}" sibTransId="{83D66466-8318-D143-9069-8BB22CC332AE}"/>
    <dgm:cxn modelId="{E6A929E7-173C-D84A-AC85-28161DDC6034}" type="presOf" srcId="{0E906ECD-8397-D84D-A210-DC8851985CF0}" destId="{189F486B-6CEA-A54C-AD2E-0676948EC547}" srcOrd="0" destOrd="0" presId="urn:microsoft.com/office/officeart/2009/layout/CirclePictureHierarchy"/>
    <dgm:cxn modelId="{3F430733-7D98-714B-B487-61D6468DD6A2}" type="presOf" srcId="{CF24111A-3E26-164D-A4D7-BD9F707AF70E}" destId="{B56784C4-72CA-3A4A-97D5-C2184F70C8E4}" srcOrd="0" destOrd="0" presId="urn:microsoft.com/office/officeart/2009/layout/CirclePictureHierarchy"/>
    <dgm:cxn modelId="{4196B439-F5C2-5A43-87AD-B4027AEFDC44}" type="presOf" srcId="{696CC2E7-C59D-794A-96E2-D58817584D9B}" destId="{1D6F4DE6-4AC6-D84B-AEAD-532067945C7E}" srcOrd="0" destOrd="0" presId="urn:microsoft.com/office/officeart/2009/layout/CirclePictureHierarchy"/>
    <dgm:cxn modelId="{4D0CEA50-7DB3-C946-ADF9-87B406D9CEC7}" type="presOf" srcId="{798B9146-8229-7F43-8A4C-B77EA8D40756}" destId="{246FD104-2926-7245-AB64-46AD44D1926F}" srcOrd="0" destOrd="0" presId="urn:microsoft.com/office/officeart/2009/layout/CirclePictureHierarchy"/>
    <dgm:cxn modelId="{44155254-2B40-4D49-A645-A2C8075A93EC}" type="presOf" srcId="{8A0007D7-9601-0347-9102-CED6B3088320}" destId="{22A228B0-11A6-3D47-BB0B-A4DF5AEB6418}"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A5747C27-BA93-1041-932C-F2BB74BD0C55}" type="presOf" srcId="{991BA83A-8095-8B4D-91BA-D11A32F79D7D}" destId="{9264AD86-6E34-B64C-ABC2-C4049A29B940}" srcOrd="0" destOrd="0" presId="urn:microsoft.com/office/officeart/2009/layout/CirclePictureHierarchy"/>
    <dgm:cxn modelId="{77CA2175-8B95-0045-9479-9308E4FDFBAD}" type="presOf" srcId="{C1A89658-B9C7-F447-A709-CF2EBE589F74}" destId="{5157D276-3F55-434A-8F52-98BA29C1C7EC}"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A3A656A2-A1F5-3142-BDDB-CC58D3B0F9EA}" type="presOf" srcId="{CCFEF9C8-2B8D-084D-AF80-DA1486F6011B}" destId="{DBB95806-3756-FD41-8138-44853483E31E}"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5037DD05-E1DD-F649-B73C-F26CD3EFEE11}" type="presOf" srcId="{C400B614-3D98-744C-AB95-3999D398B050}" destId="{6C72B78E-B4F7-1E4A-B585-3D9F03619196}" srcOrd="0" destOrd="0" presId="urn:microsoft.com/office/officeart/2009/layout/CirclePictureHierarchy"/>
    <dgm:cxn modelId="{6DEC6456-45D3-FB4A-9F58-CA9B68AEE508}" type="presOf" srcId="{13DDED41-D644-7B4F-A728-D1A0E0E40FC2}" destId="{0D5DF5CC-FDA1-C04E-A2BE-0F4A25EA4D90}" srcOrd="0" destOrd="0" presId="urn:microsoft.com/office/officeart/2009/layout/CirclePictureHierarchy"/>
    <dgm:cxn modelId="{B256AA7F-F59B-4D43-9563-2F523BB7048C}" type="presOf" srcId="{BD1BE544-D81D-064D-AECD-E31D6028A100}" destId="{95C87132-ED98-FA46-99CC-97DDFEEAD7C7}" srcOrd="0" destOrd="0" presId="urn:microsoft.com/office/officeart/2009/layout/CirclePictureHierarchy"/>
    <dgm:cxn modelId="{BB4393E4-C6B8-3247-8A01-2B4EC9F798BD}" type="presOf" srcId="{5854DDDC-0483-6841-B501-31EE2335504E}" destId="{1E7656F9-EDE6-244A-8253-ED03C90B8E74}" srcOrd="0" destOrd="0" presId="urn:microsoft.com/office/officeart/2009/layout/CirclePictureHierarchy"/>
    <dgm:cxn modelId="{27CD25D0-340F-A74F-803A-B184F61BEA90}" type="presOf" srcId="{CF46289B-FADA-AB49-B0EE-D9861202BC9E}" destId="{60AA4110-3C52-8C4E-ACFB-65F580C54192}" srcOrd="0" destOrd="0" presId="urn:microsoft.com/office/officeart/2009/layout/CirclePictureHierarchy"/>
    <dgm:cxn modelId="{45DEC2F1-DF75-BC47-A10B-F6808B4371D2}" type="presParOf" srcId="{189F486B-6CEA-A54C-AD2E-0676948EC547}" destId="{CBB96866-30A8-7E43-9833-D85CD6F2B05F}" srcOrd="0" destOrd="0" presId="urn:microsoft.com/office/officeart/2009/layout/CirclePictureHierarchy"/>
    <dgm:cxn modelId="{A12AC13D-1C8A-804D-BA99-757F7542669E}" type="presParOf" srcId="{CBB96866-30A8-7E43-9833-D85CD6F2B05F}" destId="{0CB61314-2D07-2744-9C07-FB0D0BC96CB1}" srcOrd="0" destOrd="0" presId="urn:microsoft.com/office/officeart/2009/layout/CirclePictureHierarchy"/>
    <dgm:cxn modelId="{4750A1A2-2A7E-9E4D-AF7B-317A813F6AFA}" type="presParOf" srcId="{0CB61314-2D07-2744-9C07-FB0D0BC96CB1}" destId="{2AA29EFB-5085-0F45-9BBC-6B5A9FDA93A0}" srcOrd="0" destOrd="0" presId="urn:microsoft.com/office/officeart/2009/layout/CirclePictureHierarchy"/>
    <dgm:cxn modelId="{C1AAF646-B7AB-2745-905E-6E1F68FCEBC1}" type="presParOf" srcId="{0CB61314-2D07-2744-9C07-FB0D0BC96CB1}" destId="{0D5DF5CC-FDA1-C04E-A2BE-0F4A25EA4D90}" srcOrd="1" destOrd="0" presId="urn:microsoft.com/office/officeart/2009/layout/CirclePictureHierarchy"/>
    <dgm:cxn modelId="{38FA08A6-B701-8A45-BA29-8BE07D3971FB}" type="presParOf" srcId="{CBB96866-30A8-7E43-9833-D85CD6F2B05F}" destId="{80B60C17-67A9-074A-B523-399242DACF30}" srcOrd="1" destOrd="0" presId="urn:microsoft.com/office/officeart/2009/layout/CirclePictureHierarchy"/>
    <dgm:cxn modelId="{84EE58A7-B274-A848-A440-A36519DE8650}" type="presParOf" srcId="{80B60C17-67A9-074A-B523-399242DACF30}" destId="{60AA4110-3C52-8C4E-ACFB-65F580C54192}" srcOrd="0" destOrd="0" presId="urn:microsoft.com/office/officeart/2009/layout/CirclePictureHierarchy"/>
    <dgm:cxn modelId="{6B0FE35E-7482-5C44-8404-ECFAC9A6D1D0}" type="presParOf" srcId="{80B60C17-67A9-074A-B523-399242DACF30}" destId="{F6FD87A0-D35E-FE4B-AAFA-AF521DFDD733}" srcOrd="1" destOrd="0" presId="urn:microsoft.com/office/officeart/2009/layout/CirclePictureHierarchy"/>
    <dgm:cxn modelId="{50FD4842-888E-794D-AAF6-48E6E5AD08BC}" type="presParOf" srcId="{F6FD87A0-D35E-FE4B-AAFA-AF521DFDD733}" destId="{F4186B02-B976-F142-92A1-2FACB109331B}" srcOrd="0" destOrd="0" presId="urn:microsoft.com/office/officeart/2009/layout/CirclePictureHierarchy"/>
    <dgm:cxn modelId="{A7BE98E2-2D23-F342-9C51-FE32DBCEB9D0}" type="presParOf" srcId="{F4186B02-B976-F142-92A1-2FACB109331B}" destId="{339065AE-A341-0742-AE59-E5A5361FD95A}" srcOrd="0" destOrd="0" presId="urn:microsoft.com/office/officeart/2009/layout/CirclePictureHierarchy"/>
    <dgm:cxn modelId="{BE0C4441-F81E-5244-BE86-3F883BB3D980}" type="presParOf" srcId="{F4186B02-B976-F142-92A1-2FACB109331B}" destId="{95C87132-ED98-FA46-99CC-97DDFEEAD7C7}" srcOrd="1" destOrd="0" presId="urn:microsoft.com/office/officeart/2009/layout/CirclePictureHierarchy"/>
    <dgm:cxn modelId="{5DC13747-C69C-F94E-B8BB-10760D811A20}" type="presParOf" srcId="{F6FD87A0-D35E-FE4B-AAFA-AF521DFDD733}" destId="{77C88E7B-5BB9-2F41-B49C-F591458DE87D}" srcOrd="1" destOrd="0" presId="urn:microsoft.com/office/officeart/2009/layout/CirclePictureHierarchy"/>
    <dgm:cxn modelId="{D47A7561-31C7-704C-BBF8-12240A9F6D09}" type="presParOf" srcId="{77C88E7B-5BB9-2F41-B49C-F591458DE87D}" destId="{6C72B78E-B4F7-1E4A-B585-3D9F03619196}" srcOrd="0" destOrd="0" presId="urn:microsoft.com/office/officeart/2009/layout/CirclePictureHierarchy"/>
    <dgm:cxn modelId="{87BCBB02-11B0-C647-8284-3E2A8C6EF756}" type="presParOf" srcId="{77C88E7B-5BB9-2F41-B49C-F591458DE87D}" destId="{DA619FF8-CB33-EE42-A2B8-B2767E045C59}" srcOrd="1" destOrd="0" presId="urn:microsoft.com/office/officeart/2009/layout/CirclePictureHierarchy"/>
    <dgm:cxn modelId="{AE58C9CA-ECB4-8B46-BA43-9D7BF0E91CDA}" type="presParOf" srcId="{DA619FF8-CB33-EE42-A2B8-B2767E045C59}" destId="{90FCBD15-173C-5E44-8056-D552A9D5920E}" srcOrd="0" destOrd="0" presId="urn:microsoft.com/office/officeart/2009/layout/CirclePictureHierarchy"/>
    <dgm:cxn modelId="{AE6831F2-24D8-774B-A6D9-54FA35367CF4}" type="presParOf" srcId="{90FCBD15-173C-5E44-8056-D552A9D5920E}" destId="{95FA1E67-664C-E44D-86D4-BE0158068E7B}" srcOrd="0" destOrd="0" presId="urn:microsoft.com/office/officeart/2009/layout/CirclePictureHierarchy"/>
    <dgm:cxn modelId="{6620185D-65A1-0E45-9839-3EF7E7E28FAE}" type="presParOf" srcId="{90FCBD15-173C-5E44-8056-D552A9D5920E}" destId="{DBB95806-3756-FD41-8138-44853483E31E}" srcOrd="1" destOrd="0" presId="urn:microsoft.com/office/officeart/2009/layout/CirclePictureHierarchy"/>
    <dgm:cxn modelId="{90517701-C7AA-4840-BAE6-342290666537}" type="presParOf" srcId="{DA619FF8-CB33-EE42-A2B8-B2767E045C59}" destId="{065F579F-6B14-4C4D-8621-171CC0985DF4}" srcOrd="1" destOrd="0" presId="urn:microsoft.com/office/officeart/2009/layout/CirclePictureHierarchy"/>
    <dgm:cxn modelId="{12B136A4-5E34-F847-B463-838A40F9EB2C}" type="presParOf" srcId="{77C88E7B-5BB9-2F41-B49C-F591458DE87D}" destId="{F2185DAF-BADB-FD4C-87DE-184B848A571A}" srcOrd="2" destOrd="0" presId="urn:microsoft.com/office/officeart/2009/layout/CirclePictureHierarchy"/>
    <dgm:cxn modelId="{4188CD8D-D8B6-814D-BD95-6A4FC8A68432}" type="presParOf" srcId="{77C88E7B-5BB9-2F41-B49C-F591458DE87D}" destId="{3019CDBC-05E1-3344-8B4C-BCE295301A69}" srcOrd="3" destOrd="0" presId="urn:microsoft.com/office/officeart/2009/layout/CirclePictureHierarchy"/>
    <dgm:cxn modelId="{B293DDE6-F070-B54B-86EB-72411EC4E07D}" type="presParOf" srcId="{3019CDBC-05E1-3344-8B4C-BCE295301A69}" destId="{2DC094CD-26B8-444D-B8BB-AECA64B934FE}" srcOrd="0" destOrd="0" presId="urn:microsoft.com/office/officeart/2009/layout/CirclePictureHierarchy"/>
    <dgm:cxn modelId="{CB986F6B-D6DD-0D4B-8E7E-110E0067C688}" type="presParOf" srcId="{2DC094CD-26B8-444D-B8BB-AECA64B934FE}" destId="{BFA7AC25-8085-1A49-81F7-9FFC081E5501}" srcOrd="0" destOrd="0" presId="urn:microsoft.com/office/officeart/2009/layout/CirclePictureHierarchy"/>
    <dgm:cxn modelId="{D37ACF2C-A5A0-4B44-AD57-F26A99FA005D}" type="presParOf" srcId="{2DC094CD-26B8-444D-B8BB-AECA64B934FE}" destId="{246FD104-2926-7245-AB64-46AD44D1926F}" srcOrd="1" destOrd="0" presId="urn:microsoft.com/office/officeart/2009/layout/CirclePictureHierarchy"/>
    <dgm:cxn modelId="{37943DCC-AD88-0B43-ACAE-E80EE154A084}" type="presParOf" srcId="{3019CDBC-05E1-3344-8B4C-BCE295301A69}" destId="{FF7200D0-A109-174B-9166-1D68E6AF4C40}" srcOrd="1" destOrd="0" presId="urn:microsoft.com/office/officeart/2009/layout/CirclePictureHierarchy"/>
    <dgm:cxn modelId="{534CC462-397A-304F-9BAF-98F812A3B9D9}" type="presParOf" srcId="{80B60C17-67A9-074A-B523-399242DACF30}" destId="{5157D276-3F55-434A-8F52-98BA29C1C7EC}" srcOrd="2" destOrd="0" presId="urn:microsoft.com/office/officeart/2009/layout/CirclePictureHierarchy"/>
    <dgm:cxn modelId="{9EE4D39A-B3E2-CF4E-AD8F-23AC8725AC00}" type="presParOf" srcId="{80B60C17-67A9-074A-B523-399242DACF30}" destId="{7BFA3BD7-A208-664C-82A7-E19BA68372BA}" srcOrd="3" destOrd="0" presId="urn:microsoft.com/office/officeart/2009/layout/CirclePictureHierarchy"/>
    <dgm:cxn modelId="{B49AF2E2-4A35-D44C-B216-12109F4BAC89}" type="presParOf" srcId="{7BFA3BD7-A208-664C-82A7-E19BA68372BA}" destId="{01E067CF-DE4C-A04F-B75E-F912EA8D397C}" srcOrd="0" destOrd="0" presId="urn:microsoft.com/office/officeart/2009/layout/CirclePictureHierarchy"/>
    <dgm:cxn modelId="{A0F6092D-1936-6749-9AB3-77DAADB3DAE2}" type="presParOf" srcId="{01E067CF-DE4C-A04F-B75E-F912EA8D397C}" destId="{0F80800C-4E55-1F46-BC81-AB05C867CA67}" srcOrd="0" destOrd="0" presId="urn:microsoft.com/office/officeart/2009/layout/CirclePictureHierarchy"/>
    <dgm:cxn modelId="{4632A9A4-2A9D-1E49-ADB6-6E7F4766B3CB}" type="presParOf" srcId="{01E067CF-DE4C-A04F-B75E-F912EA8D397C}" destId="{9264AD86-6E34-B64C-ABC2-C4049A29B940}" srcOrd="1" destOrd="0" presId="urn:microsoft.com/office/officeart/2009/layout/CirclePictureHierarchy"/>
    <dgm:cxn modelId="{A8918862-BF38-DB40-A3FB-8BA6D00581AA}" type="presParOf" srcId="{7BFA3BD7-A208-664C-82A7-E19BA68372BA}" destId="{0DC4688F-E3A9-374B-A54D-A6A539EE312E}" srcOrd="1" destOrd="0" presId="urn:microsoft.com/office/officeart/2009/layout/CirclePictureHierarchy"/>
    <dgm:cxn modelId="{B844EF11-5DFF-9742-8D26-D848643F445B}" type="presParOf" srcId="{0DC4688F-E3A9-374B-A54D-A6A539EE312E}" destId="{1D6F4DE6-4AC6-D84B-AEAD-532067945C7E}" srcOrd="0" destOrd="0" presId="urn:microsoft.com/office/officeart/2009/layout/CirclePictureHierarchy"/>
    <dgm:cxn modelId="{96108AEE-8875-874E-A2DF-E99137E1E41D}" type="presParOf" srcId="{0DC4688F-E3A9-374B-A54D-A6A539EE312E}" destId="{D0CFDFA4-08F9-8F46-8468-077BA0D5789E}" srcOrd="1" destOrd="0" presId="urn:microsoft.com/office/officeart/2009/layout/CirclePictureHierarchy"/>
    <dgm:cxn modelId="{5CFAF214-6D72-1D48-BA73-CC232C88DD85}" type="presParOf" srcId="{D0CFDFA4-08F9-8F46-8468-077BA0D5789E}" destId="{D9A03B71-8A87-1C4E-9612-F9AA36EEFB6F}" srcOrd="0" destOrd="0" presId="urn:microsoft.com/office/officeart/2009/layout/CirclePictureHierarchy"/>
    <dgm:cxn modelId="{64C197C1-638F-1045-BC9A-3C5F6C554A40}" type="presParOf" srcId="{D9A03B71-8A87-1C4E-9612-F9AA36EEFB6F}" destId="{67276129-BFF2-124E-9AEB-8021F622E9AA}" srcOrd="0" destOrd="0" presId="urn:microsoft.com/office/officeart/2009/layout/CirclePictureHierarchy"/>
    <dgm:cxn modelId="{586BB8D1-25AF-2844-9911-56BB51860082}" type="presParOf" srcId="{D9A03B71-8A87-1C4E-9612-F9AA36EEFB6F}" destId="{1E7656F9-EDE6-244A-8253-ED03C90B8E74}" srcOrd="1" destOrd="0" presId="urn:microsoft.com/office/officeart/2009/layout/CirclePictureHierarchy"/>
    <dgm:cxn modelId="{424C585A-E30D-FE4D-B89B-7A253054A204}" type="presParOf" srcId="{D0CFDFA4-08F9-8F46-8468-077BA0D5789E}" destId="{1424C619-3962-C84D-92DB-B4401B1BAEB3}" srcOrd="1" destOrd="0" presId="urn:microsoft.com/office/officeart/2009/layout/CirclePictureHierarchy"/>
    <dgm:cxn modelId="{D544C014-F84E-E24E-9AC7-814BE41B6F32}" type="presParOf" srcId="{0DC4688F-E3A9-374B-A54D-A6A539EE312E}" destId="{B56784C4-72CA-3A4A-97D5-C2184F70C8E4}" srcOrd="2" destOrd="0" presId="urn:microsoft.com/office/officeart/2009/layout/CirclePictureHierarchy"/>
    <dgm:cxn modelId="{B39F130B-D653-A942-9F38-6AD324DDC766}" type="presParOf" srcId="{0DC4688F-E3A9-374B-A54D-A6A539EE312E}" destId="{CC293041-9C23-D549-A9F5-D4CD2F712AF5}" srcOrd="3" destOrd="0" presId="urn:microsoft.com/office/officeart/2009/layout/CirclePictureHierarchy"/>
    <dgm:cxn modelId="{CF061364-1AB3-C249-85B7-8E45B9828A35}" type="presParOf" srcId="{CC293041-9C23-D549-A9F5-D4CD2F712AF5}" destId="{F8B8F3C7-E99B-DD41-8779-DBF7E24D3D03}" srcOrd="0" destOrd="0" presId="urn:microsoft.com/office/officeart/2009/layout/CirclePictureHierarchy"/>
    <dgm:cxn modelId="{2B3C8588-037C-5245-A543-72F0627A02B5}" type="presParOf" srcId="{F8B8F3C7-E99B-DD41-8779-DBF7E24D3D03}" destId="{80ECFB8D-5B8F-D248-81FF-CB59FAB89C90}" srcOrd="0" destOrd="0" presId="urn:microsoft.com/office/officeart/2009/layout/CirclePictureHierarchy"/>
    <dgm:cxn modelId="{B53F18BC-2295-CF4E-8537-7FBF2D53F661}" type="presParOf" srcId="{F8B8F3C7-E99B-DD41-8779-DBF7E24D3D03}" destId="{22A228B0-11A6-3D47-BB0B-A4DF5AEB6418}" srcOrd="1" destOrd="0" presId="urn:microsoft.com/office/officeart/2009/layout/CirclePictureHierarchy"/>
    <dgm:cxn modelId="{D4979ED6-1F3F-5448-B52E-A6EEB717F5CE}"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C620CE5A-BD83-384F-BCE5-C170B27F7131}" type="presOf" srcId="{8A0007D7-9601-0347-9102-CED6B3088320}" destId="{22A228B0-11A6-3D47-BB0B-A4DF5AEB6418}" srcOrd="0" destOrd="0" presId="urn:microsoft.com/office/officeart/2009/layout/CirclePictureHierarchy"/>
    <dgm:cxn modelId="{64558632-4FC8-CC47-91B4-EFFB81783709}" type="presOf" srcId="{798B9146-8229-7F43-8A4C-B77EA8D40756}" destId="{246FD104-2926-7245-AB64-46AD44D1926F}" srcOrd="0" destOrd="0" presId="urn:microsoft.com/office/officeart/2009/layout/CirclePictureHierarchy"/>
    <dgm:cxn modelId="{CF639BD5-01B0-D94F-8EFF-DDC9E55012E3}" type="presOf" srcId="{CF24111A-3E26-164D-A4D7-BD9F707AF70E}" destId="{B56784C4-72CA-3A4A-97D5-C2184F70C8E4}" srcOrd="0" destOrd="0" presId="urn:microsoft.com/office/officeart/2009/layout/CirclePictureHierarchy"/>
    <dgm:cxn modelId="{EF194F48-34D6-9D4F-A310-A59DA75EF6BC}" type="presOf" srcId="{0E906ECD-8397-D84D-A210-DC8851985CF0}" destId="{189F486B-6CEA-A54C-AD2E-0676948EC547}" srcOrd="0" destOrd="0" presId="urn:microsoft.com/office/officeart/2009/layout/CirclePictureHierarchy"/>
    <dgm:cxn modelId="{CF194178-BC49-1F43-AB26-56E3E7D3E210}" type="presOf" srcId="{CCFEF9C8-2B8D-084D-AF80-DA1486F6011B}" destId="{DBB95806-3756-FD41-8138-44853483E31E}" srcOrd="0" destOrd="0" presId="urn:microsoft.com/office/officeart/2009/layout/CirclePictureHierarchy"/>
    <dgm:cxn modelId="{FE30E6AF-4113-3545-9520-13FB1262F237}" type="presOf" srcId="{C1A89658-B9C7-F447-A709-CF2EBE589F74}" destId="{5157D276-3F55-434A-8F52-98BA29C1C7EC}"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7526EE91-451F-BB41-916D-21058DD2BCEA}" type="presOf" srcId="{C400B614-3D98-744C-AB95-3999D398B050}" destId="{6C72B78E-B4F7-1E4A-B585-3D9F03619196}"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621833B1-26F4-A64B-94B1-C29A5DA5DF4F}" type="presOf" srcId="{CF46289B-FADA-AB49-B0EE-D9861202BC9E}" destId="{60AA4110-3C52-8C4E-ACFB-65F580C54192}" srcOrd="0" destOrd="0" presId="urn:microsoft.com/office/officeart/2009/layout/CirclePictureHierarchy"/>
    <dgm:cxn modelId="{445FB20B-BCDF-3B41-8EDA-CD0EAEF55B66}" type="presOf" srcId="{C65A377B-9E53-8C47-B06C-4AD75702ACCE}" destId="{F2185DAF-BADB-FD4C-87DE-184B848A571A}"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AEE07E2E-B498-C84C-9F83-CA319A32FF2B}" type="presOf" srcId="{5854DDDC-0483-6841-B501-31EE2335504E}" destId="{1E7656F9-EDE6-244A-8253-ED03C90B8E74}"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32CF4DEE-FD86-3047-BD5F-65BEE45DAEE1}" type="presOf" srcId="{BD1BE544-D81D-064D-AECD-E31D6028A100}" destId="{95C87132-ED98-FA46-99CC-97DDFEEAD7C7}" srcOrd="0" destOrd="0" presId="urn:microsoft.com/office/officeart/2009/layout/CirclePictureHierarchy"/>
    <dgm:cxn modelId="{14EA35A1-F38D-534A-B793-AC997F3E5093}" type="presOf" srcId="{696CC2E7-C59D-794A-96E2-D58817584D9B}" destId="{1D6F4DE6-4AC6-D84B-AEAD-532067945C7E}" srcOrd="0" destOrd="0" presId="urn:microsoft.com/office/officeart/2009/layout/CirclePictureHierarchy"/>
    <dgm:cxn modelId="{FF9966E5-5651-6048-B2C4-B6768C6BDB8E}" type="presOf" srcId="{991BA83A-8095-8B4D-91BA-D11A32F79D7D}" destId="{9264AD86-6E34-B64C-ABC2-C4049A29B940}" srcOrd="0" destOrd="0" presId="urn:microsoft.com/office/officeart/2009/layout/CirclePictureHierarchy"/>
    <dgm:cxn modelId="{EEB1BE47-7964-2D4C-BB4F-B50451835C81}" type="presOf" srcId="{13DDED41-D644-7B4F-A728-D1A0E0E40FC2}" destId="{0D5DF5CC-FDA1-C04E-A2BE-0F4A25EA4D90}" srcOrd="0" destOrd="0" presId="urn:microsoft.com/office/officeart/2009/layout/CirclePictureHierarchy"/>
    <dgm:cxn modelId="{5278E596-D092-964F-9BE1-06A525D06800}" type="presParOf" srcId="{189F486B-6CEA-A54C-AD2E-0676948EC547}" destId="{CBB96866-30A8-7E43-9833-D85CD6F2B05F}" srcOrd="0" destOrd="0" presId="urn:microsoft.com/office/officeart/2009/layout/CirclePictureHierarchy"/>
    <dgm:cxn modelId="{F99E765E-8120-3D42-A445-E6F6E4463D5E}" type="presParOf" srcId="{CBB96866-30A8-7E43-9833-D85CD6F2B05F}" destId="{0CB61314-2D07-2744-9C07-FB0D0BC96CB1}" srcOrd="0" destOrd="0" presId="urn:microsoft.com/office/officeart/2009/layout/CirclePictureHierarchy"/>
    <dgm:cxn modelId="{02491C71-C8F3-364D-9CD8-5A5795BFA6CD}" type="presParOf" srcId="{0CB61314-2D07-2744-9C07-FB0D0BC96CB1}" destId="{2AA29EFB-5085-0F45-9BBC-6B5A9FDA93A0}" srcOrd="0" destOrd="0" presId="urn:microsoft.com/office/officeart/2009/layout/CirclePictureHierarchy"/>
    <dgm:cxn modelId="{71F82714-6170-644A-87F0-D33D26B506A1}" type="presParOf" srcId="{0CB61314-2D07-2744-9C07-FB0D0BC96CB1}" destId="{0D5DF5CC-FDA1-C04E-A2BE-0F4A25EA4D90}" srcOrd="1" destOrd="0" presId="urn:microsoft.com/office/officeart/2009/layout/CirclePictureHierarchy"/>
    <dgm:cxn modelId="{BBF0B4A9-783C-7745-A9F3-420C1A82980E}" type="presParOf" srcId="{CBB96866-30A8-7E43-9833-D85CD6F2B05F}" destId="{80B60C17-67A9-074A-B523-399242DACF30}" srcOrd="1" destOrd="0" presId="urn:microsoft.com/office/officeart/2009/layout/CirclePictureHierarchy"/>
    <dgm:cxn modelId="{1458F61B-525D-2747-A717-03A43D81842E}" type="presParOf" srcId="{80B60C17-67A9-074A-B523-399242DACF30}" destId="{60AA4110-3C52-8C4E-ACFB-65F580C54192}" srcOrd="0" destOrd="0" presId="urn:microsoft.com/office/officeart/2009/layout/CirclePictureHierarchy"/>
    <dgm:cxn modelId="{E0AF935F-F342-6141-8AEA-5C8D8AF32E8F}" type="presParOf" srcId="{80B60C17-67A9-074A-B523-399242DACF30}" destId="{F6FD87A0-D35E-FE4B-AAFA-AF521DFDD733}" srcOrd="1" destOrd="0" presId="urn:microsoft.com/office/officeart/2009/layout/CirclePictureHierarchy"/>
    <dgm:cxn modelId="{9E1E9D0A-A00A-7C45-ABB0-0AFAE619669A}" type="presParOf" srcId="{F6FD87A0-D35E-FE4B-AAFA-AF521DFDD733}" destId="{F4186B02-B976-F142-92A1-2FACB109331B}" srcOrd="0" destOrd="0" presId="urn:microsoft.com/office/officeart/2009/layout/CirclePictureHierarchy"/>
    <dgm:cxn modelId="{CFE69921-320A-7044-9D1D-7D58931DCFA2}" type="presParOf" srcId="{F4186B02-B976-F142-92A1-2FACB109331B}" destId="{339065AE-A341-0742-AE59-E5A5361FD95A}" srcOrd="0" destOrd="0" presId="urn:microsoft.com/office/officeart/2009/layout/CirclePictureHierarchy"/>
    <dgm:cxn modelId="{0174BA55-2A77-FB4B-BA2F-923BF64F563D}" type="presParOf" srcId="{F4186B02-B976-F142-92A1-2FACB109331B}" destId="{95C87132-ED98-FA46-99CC-97DDFEEAD7C7}" srcOrd="1" destOrd="0" presId="urn:microsoft.com/office/officeart/2009/layout/CirclePictureHierarchy"/>
    <dgm:cxn modelId="{86DB2F1E-14C3-FB42-9C0C-7B99FBAAEC6B}" type="presParOf" srcId="{F6FD87A0-D35E-FE4B-AAFA-AF521DFDD733}" destId="{77C88E7B-5BB9-2F41-B49C-F591458DE87D}" srcOrd="1" destOrd="0" presId="urn:microsoft.com/office/officeart/2009/layout/CirclePictureHierarchy"/>
    <dgm:cxn modelId="{92817907-5B00-4B48-AA6B-3A04CA2BCB06}" type="presParOf" srcId="{77C88E7B-5BB9-2F41-B49C-F591458DE87D}" destId="{6C72B78E-B4F7-1E4A-B585-3D9F03619196}" srcOrd="0" destOrd="0" presId="urn:microsoft.com/office/officeart/2009/layout/CirclePictureHierarchy"/>
    <dgm:cxn modelId="{4E4DC41A-72E0-D34E-9E77-18AC2933018F}" type="presParOf" srcId="{77C88E7B-5BB9-2F41-B49C-F591458DE87D}" destId="{DA619FF8-CB33-EE42-A2B8-B2767E045C59}" srcOrd="1" destOrd="0" presId="urn:microsoft.com/office/officeart/2009/layout/CirclePictureHierarchy"/>
    <dgm:cxn modelId="{634EDE2B-297E-4844-AF8B-DEC267667BC9}" type="presParOf" srcId="{DA619FF8-CB33-EE42-A2B8-B2767E045C59}" destId="{90FCBD15-173C-5E44-8056-D552A9D5920E}" srcOrd="0" destOrd="0" presId="urn:microsoft.com/office/officeart/2009/layout/CirclePictureHierarchy"/>
    <dgm:cxn modelId="{62EB3F3A-4773-8749-A83E-67F4A078090F}" type="presParOf" srcId="{90FCBD15-173C-5E44-8056-D552A9D5920E}" destId="{95FA1E67-664C-E44D-86D4-BE0158068E7B}" srcOrd="0" destOrd="0" presId="urn:microsoft.com/office/officeart/2009/layout/CirclePictureHierarchy"/>
    <dgm:cxn modelId="{95217B2D-167B-464D-811B-0A46275B46E4}" type="presParOf" srcId="{90FCBD15-173C-5E44-8056-D552A9D5920E}" destId="{DBB95806-3756-FD41-8138-44853483E31E}" srcOrd="1" destOrd="0" presId="urn:microsoft.com/office/officeart/2009/layout/CirclePictureHierarchy"/>
    <dgm:cxn modelId="{AC0162EF-6253-6947-B3C5-970D8B47D8F0}" type="presParOf" srcId="{DA619FF8-CB33-EE42-A2B8-B2767E045C59}" destId="{065F579F-6B14-4C4D-8621-171CC0985DF4}" srcOrd="1" destOrd="0" presId="urn:microsoft.com/office/officeart/2009/layout/CirclePictureHierarchy"/>
    <dgm:cxn modelId="{ADFECC32-68CB-9540-9AB3-EE1255D9CA65}" type="presParOf" srcId="{77C88E7B-5BB9-2F41-B49C-F591458DE87D}" destId="{F2185DAF-BADB-FD4C-87DE-184B848A571A}" srcOrd="2" destOrd="0" presId="urn:microsoft.com/office/officeart/2009/layout/CirclePictureHierarchy"/>
    <dgm:cxn modelId="{09DB7EE1-3F47-9D4E-9674-5CAAFD9384EA}" type="presParOf" srcId="{77C88E7B-5BB9-2F41-B49C-F591458DE87D}" destId="{3019CDBC-05E1-3344-8B4C-BCE295301A69}" srcOrd="3" destOrd="0" presId="urn:microsoft.com/office/officeart/2009/layout/CirclePictureHierarchy"/>
    <dgm:cxn modelId="{E04FA64F-CD35-5040-8E6D-788DA64F3B89}" type="presParOf" srcId="{3019CDBC-05E1-3344-8B4C-BCE295301A69}" destId="{2DC094CD-26B8-444D-B8BB-AECA64B934FE}" srcOrd="0" destOrd="0" presId="urn:microsoft.com/office/officeart/2009/layout/CirclePictureHierarchy"/>
    <dgm:cxn modelId="{032FAA5A-7739-7E42-B470-77A3D184F2B1}" type="presParOf" srcId="{2DC094CD-26B8-444D-B8BB-AECA64B934FE}" destId="{BFA7AC25-8085-1A49-81F7-9FFC081E5501}" srcOrd="0" destOrd="0" presId="urn:microsoft.com/office/officeart/2009/layout/CirclePictureHierarchy"/>
    <dgm:cxn modelId="{8A2ABC69-CC1A-6343-91FB-A6A9E4F45D6C}" type="presParOf" srcId="{2DC094CD-26B8-444D-B8BB-AECA64B934FE}" destId="{246FD104-2926-7245-AB64-46AD44D1926F}" srcOrd="1" destOrd="0" presId="urn:microsoft.com/office/officeart/2009/layout/CirclePictureHierarchy"/>
    <dgm:cxn modelId="{CFFBC5A5-296E-4147-B5BD-80134EAD17BF}" type="presParOf" srcId="{3019CDBC-05E1-3344-8B4C-BCE295301A69}" destId="{FF7200D0-A109-174B-9166-1D68E6AF4C40}" srcOrd="1" destOrd="0" presId="urn:microsoft.com/office/officeart/2009/layout/CirclePictureHierarchy"/>
    <dgm:cxn modelId="{A148B952-50AC-3542-B619-89C530F26382}" type="presParOf" srcId="{80B60C17-67A9-074A-B523-399242DACF30}" destId="{5157D276-3F55-434A-8F52-98BA29C1C7EC}" srcOrd="2" destOrd="0" presId="urn:microsoft.com/office/officeart/2009/layout/CirclePictureHierarchy"/>
    <dgm:cxn modelId="{11BB6CED-EEB2-6645-99CD-A548D507E486}" type="presParOf" srcId="{80B60C17-67A9-074A-B523-399242DACF30}" destId="{7BFA3BD7-A208-664C-82A7-E19BA68372BA}" srcOrd="3" destOrd="0" presId="urn:microsoft.com/office/officeart/2009/layout/CirclePictureHierarchy"/>
    <dgm:cxn modelId="{92EFB306-0070-3D4F-957D-31C519527C52}" type="presParOf" srcId="{7BFA3BD7-A208-664C-82A7-E19BA68372BA}" destId="{01E067CF-DE4C-A04F-B75E-F912EA8D397C}" srcOrd="0" destOrd="0" presId="urn:microsoft.com/office/officeart/2009/layout/CirclePictureHierarchy"/>
    <dgm:cxn modelId="{B7FC80FA-36CD-4244-9692-4084E49D2891}" type="presParOf" srcId="{01E067CF-DE4C-A04F-B75E-F912EA8D397C}" destId="{0F80800C-4E55-1F46-BC81-AB05C867CA67}" srcOrd="0" destOrd="0" presId="urn:microsoft.com/office/officeart/2009/layout/CirclePictureHierarchy"/>
    <dgm:cxn modelId="{A643AB38-7AE8-3E45-88E6-EF2F6031FA4A}" type="presParOf" srcId="{01E067CF-DE4C-A04F-B75E-F912EA8D397C}" destId="{9264AD86-6E34-B64C-ABC2-C4049A29B940}" srcOrd="1" destOrd="0" presId="urn:microsoft.com/office/officeart/2009/layout/CirclePictureHierarchy"/>
    <dgm:cxn modelId="{CF05D16F-1E95-EB4D-8B8E-982E22E9D41C}" type="presParOf" srcId="{7BFA3BD7-A208-664C-82A7-E19BA68372BA}" destId="{0DC4688F-E3A9-374B-A54D-A6A539EE312E}" srcOrd="1" destOrd="0" presId="urn:microsoft.com/office/officeart/2009/layout/CirclePictureHierarchy"/>
    <dgm:cxn modelId="{B6E8BED1-9235-AE47-8EED-534A4B86F9E4}" type="presParOf" srcId="{0DC4688F-E3A9-374B-A54D-A6A539EE312E}" destId="{1D6F4DE6-4AC6-D84B-AEAD-532067945C7E}" srcOrd="0" destOrd="0" presId="urn:microsoft.com/office/officeart/2009/layout/CirclePictureHierarchy"/>
    <dgm:cxn modelId="{8D8E6519-DC45-3241-B0FC-3113CED13551}" type="presParOf" srcId="{0DC4688F-E3A9-374B-A54D-A6A539EE312E}" destId="{D0CFDFA4-08F9-8F46-8468-077BA0D5789E}" srcOrd="1" destOrd="0" presId="urn:microsoft.com/office/officeart/2009/layout/CirclePictureHierarchy"/>
    <dgm:cxn modelId="{3D2FD726-3DF1-C14A-A9A7-48F234A6CE9E}" type="presParOf" srcId="{D0CFDFA4-08F9-8F46-8468-077BA0D5789E}" destId="{D9A03B71-8A87-1C4E-9612-F9AA36EEFB6F}" srcOrd="0" destOrd="0" presId="urn:microsoft.com/office/officeart/2009/layout/CirclePictureHierarchy"/>
    <dgm:cxn modelId="{131EDAAE-8C59-1845-B2EB-30259DDDD9BF}" type="presParOf" srcId="{D9A03B71-8A87-1C4E-9612-F9AA36EEFB6F}" destId="{67276129-BFF2-124E-9AEB-8021F622E9AA}" srcOrd="0" destOrd="0" presId="urn:microsoft.com/office/officeart/2009/layout/CirclePictureHierarchy"/>
    <dgm:cxn modelId="{AD0FAD93-0C89-A841-856F-677B256202E1}" type="presParOf" srcId="{D9A03B71-8A87-1C4E-9612-F9AA36EEFB6F}" destId="{1E7656F9-EDE6-244A-8253-ED03C90B8E74}" srcOrd="1" destOrd="0" presId="urn:microsoft.com/office/officeart/2009/layout/CirclePictureHierarchy"/>
    <dgm:cxn modelId="{9889DD61-4176-C24E-AB85-1CB1555AE9A2}" type="presParOf" srcId="{D0CFDFA4-08F9-8F46-8468-077BA0D5789E}" destId="{1424C619-3962-C84D-92DB-B4401B1BAEB3}" srcOrd="1" destOrd="0" presId="urn:microsoft.com/office/officeart/2009/layout/CirclePictureHierarchy"/>
    <dgm:cxn modelId="{BADE85F5-26BA-BD49-A3BC-F9844F3631AD}" type="presParOf" srcId="{0DC4688F-E3A9-374B-A54D-A6A539EE312E}" destId="{B56784C4-72CA-3A4A-97D5-C2184F70C8E4}" srcOrd="2" destOrd="0" presId="urn:microsoft.com/office/officeart/2009/layout/CirclePictureHierarchy"/>
    <dgm:cxn modelId="{97188530-EDC4-C34C-97AD-C2113D2481DE}" type="presParOf" srcId="{0DC4688F-E3A9-374B-A54D-A6A539EE312E}" destId="{CC293041-9C23-D549-A9F5-D4CD2F712AF5}" srcOrd="3" destOrd="0" presId="urn:microsoft.com/office/officeart/2009/layout/CirclePictureHierarchy"/>
    <dgm:cxn modelId="{353EAD7B-FE1B-654C-8670-3A9327FC572B}" type="presParOf" srcId="{CC293041-9C23-D549-A9F5-D4CD2F712AF5}" destId="{F8B8F3C7-E99B-DD41-8779-DBF7E24D3D03}" srcOrd="0" destOrd="0" presId="urn:microsoft.com/office/officeart/2009/layout/CirclePictureHierarchy"/>
    <dgm:cxn modelId="{BEB6A731-12FC-8047-A6C9-1BBA3A8E05FE}" type="presParOf" srcId="{F8B8F3C7-E99B-DD41-8779-DBF7E24D3D03}" destId="{80ECFB8D-5B8F-D248-81FF-CB59FAB89C90}" srcOrd="0" destOrd="0" presId="urn:microsoft.com/office/officeart/2009/layout/CirclePictureHierarchy"/>
    <dgm:cxn modelId="{E8AE57F7-C0E4-534E-A2EA-BF3BD41877F9}" type="presParOf" srcId="{F8B8F3C7-E99B-DD41-8779-DBF7E24D3D03}" destId="{22A228B0-11A6-3D47-BB0B-A4DF5AEB6418}" srcOrd="1" destOrd="0" presId="urn:microsoft.com/office/officeart/2009/layout/CirclePictureHierarchy"/>
    <dgm:cxn modelId="{57DA3D98-0464-0B4A-B401-E44A643BFD04}" type="presParOf" srcId="{CC293041-9C23-D549-A9F5-D4CD2F712AF5}" destId="{52164428-3F71-5E4A-96C0-4E403C0B6F42}" srcOrd="1" destOrd="0" presId="urn:microsoft.com/office/officeart/2009/layout/CirclePicture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D6197DAC-7403-6644-B63A-7F7617EC9DA8}" type="presOf" srcId="{BD1BE544-D81D-064D-AECD-E31D6028A100}" destId="{95C87132-ED98-FA46-99CC-97DDFEEAD7C7}" srcOrd="0" destOrd="0" presId="urn:microsoft.com/office/officeart/2009/layout/CirclePictureHierarchy"/>
    <dgm:cxn modelId="{D7E088B6-73D9-E54A-980D-10C9C0775EFC}" type="presOf" srcId="{696CC2E7-C59D-794A-96E2-D58817584D9B}" destId="{1D6F4DE6-4AC6-D84B-AEAD-532067945C7E}" srcOrd="0" destOrd="0" presId="urn:microsoft.com/office/officeart/2009/layout/CirclePictureHierarchy"/>
    <dgm:cxn modelId="{30199837-EDF9-E241-A869-603D495825FF}" type="presOf" srcId="{CF24111A-3E26-164D-A4D7-BD9F707AF70E}" destId="{B56784C4-72CA-3A4A-97D5-C2184F70C8E4}" srcOrd="0" destOrd="0" presId="urn:microsoft.com/office/officeart/2009/layout/CirclePictureHierarchy"/>
    <dgm:cxn modelId="{F3B84DE4-D39A-3D49-94F4-43C7084B6091}" type="presOf" srcId="{C65A377B-9E53-8C47-B06C-4AD75702ACCE}" destId="{F2185DAF-BADB-FD4C-87DE-184B848A571A}" srcOrd="0" destOrd="0" presId="urn:microsoft.com/office/officeart/2009/layout/CirclePictureHierarchy"/>
    <dgm:cxn modelId="{77361617-E6F6-0D42-84A0-F70D6B8394A1}" type="presOf" srcId="{0E906ECD-8397-D84D-A210-DC8851985CF0}" destId="{189F486B-6CEA-A54C-AD2E-0676948EC547}" srcOrd="0" destOrd="0" presId="urn:microsoft.com/office/officeart/2009/layout/CirclePictureHierarchy"/>
    <dgm:cxn modelId="{01E75A92-6F71-A941-978B-426A24823DBD}" type="presOf" srcId="{5854DDDC-0483-6841-B501-31EE2335504E}" destId="{1E7656F9-EDE6-244A-8253-ED03C90B8E74}" srcOrd="0" destOrd="0" presId="urn:microsoft.com/office/officeart/2009/layout/CirclePictureHierarchy"/>
    <dgm:cxn modelId="{70481783-FE9E-8E4C-8C3A-58DA53644CE3}" type="presOf" srcId="{C1A89658-B9C7-F447-A709-CF2EBE589F74}" destId="{5157D276-3F55-434A-8F52-98BA29C1C7EC}"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4A22D990-FAB2-6641-A0BB-30BB728C5A7E}" type="presOf" srcId="{798B9146-8229-7F43-8A4C-B77EA8D40756}" destId="{246FD104-2926-7245-AB64-46AD44D1926F}"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2D872073-28AB-C149-9778-82DBF227B1FC}" type="presOf" srcId="{C400B614-3D98-744C-AB95-3999D398B050}" destId="{6C72B78E-B4F7-1E4A-B585-3D9F03619196}" srcOrd="0" destOrd="0" presId="urn:microsoft.com/office/officeart/2009/layout/CirclePictureHierarchy"/>
    <dgm:cxn modelId="{15D06ED0-4A4C-BE41-8267-9A4F885A6B6B}" type="presOf" srcId="{CCFEF9C8-2B8D-084D-AF80-DA1486F6011B}" destId="{DBB95806-3756-FD41-8138-44853483E31E}"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70CD9F51-DEE7-3641-BA80-6D677E519EDD}" type="presOf" srcId="{CF46289B-FADA-AB49-B0EE-D9861202BC9E}" destId="{60AA4110-3C52-8C4E-ACFB-65F580C54192}" srcOrd="0" destOrd="0" presId="urn:microsoft.com/office/officeart/2009/layout/CirclePictureHierarchy"/>
    <dgm:cxn modelId="{6ABFB709-EA11-494C-ABEB-5981EEBA5B9D}" type="presOf" srcId="{991BA83A-8095-8B4D-91BA-D11A32F79D7D}" destId="{9264AD86-6E34-B64C-ABC2-C4049A29B940}" srcOrd="0" destOrd="0" presId="urn:microsoft.com/office/officeart/2009/layout/CirclePictureHierarchy"/>
    <dgm:cxn modelId="{650ECCDC-9E6F-4946-B857-096F3F653279}" type="presOf" srcId="{13DDED41-D644-7B4F-A728-D1A0E0E40FC2}" destId="{0D5DF5CC-FDA1-C04E-A2BE-0F4A25EA4D90}" srcOrd="0" destOrd="0" presId="urn:microsoft.com/office/officeart/2009/layout/CirclePictureHierarchy"/>
    <dgm:cxn modelId="{62926F6B-02E3-704B-B1D1-8CE8619B7D79}" type="presOf" srcId="{8A0007D7-9601-0347-9102-CED6B3088320}" destId="{22A228B0-11A6-3D47-BB0B-A4DF5AEB6418}" srcOrd="0" destOrd="0" presId="urn:microsoft.com/office/officeart/2009/layout/CirclePictureHierarchy"/>
    <dgm:cxn modelId="{3C097A3E-26D2-AF41-A25F-B3AD02AD52BC}" type="presParOf" srcId="{189F486B-6CEA-A54C-AD2E-0676948EC547}" destId="{CBB96866-30A8-7E43-9833-D85CD6F2B05F}" srcOrd="0" destOrd="0" presId="urn:microsoft.com/office/officeart/2009/layout/CirclePictureHierarchy"/>
    <dgm:cxn modelId="{4B84E33F-82B3-FE46-BEB6-183E791D936E}" type="presParOf" srcId="{CBB96866-30A8-7E43-9833-D85CD6F2B05F}" destId="{0CB61314-2D07-2744-9C07-FB0D0BC96CB1}" srcOrd="0" destOrd="0" presId="urn:microsoft.com/office/officeart/2009/layout/CirclePictureHierarchy"/>
    <dgm:cxn modelId="{A1B5633B-FEDA-C543-8D22-D448DA6CF238}" type="presParOf" srcId="{0CB61314-2D07-2744-9C07-FB0D0BC96CB1}" destId="{2AA29EFB-5085-0F45-9BBC-6B5A9FDA93A0}" srcOrd="0" destOrd="0" presId="urn:microsoft.com/office/officeart/2009/layout/CirclePictureHierarchy"/>
    <dgm:cxn modelId="{ED5CDA6C-0BF8-084C-A1F0-ADB36E9AFC16}" type="presParOf" srcId="{0CB61314-2D07-2744-9C07-FB0D0BC96CB1}" destId="{0D5DF5CC-FDA1-C04E-A2BE-0F4A25EA4D90}" srcOrd="1" destOrd="0" presId="urn:microsoft.com/office/officeart/2009/layout/CirclePictureHierarchy"/>
    <dgm:cxn modelId="{FE385205-166D-1A46-92A9-EEDE630A4DAD}" type="presParOf" srcId="{CBB96866-30A8-7E43-9833-D85CD6F2B05F}" destId="{80B60C17-67A9-074A-B523-399242DACF30}" srcOrd="1" destOrd="0" presId="urn:microsoft.com/office/officeart/2009/layout/CirclePictureHierarchy"/>
    <dgm:cxn modelId="{13DADDD6-498E-3248-9154-CE301D1799CE}" type="presParOf" srcId="{80B60C17-67A9-074A-B523-399242DACF30}" destId="{60AA4110-3C52-8C4E-ACFB-65F580C54192}" srcOrd="0" destOrd="0" presId="urn:microsoft.com/office/officeart/2009/layout/CirclePictureHierarchy"/>
    <dgm:cxn modelId="{0016668D-11D2-744E-A2F7-A54866A6049E}" type="presParOf" srcId="{80B60C17-67A9-074A-B523-399242DACF30}" destId="{F6FD87A0-D35E-FE4B-AAFA-AF521DFDD733}" srcOrd="1" destOrd="0" presId="urn:microsoft.com/office/officeart/2009/layout/CirclePictureHierarchy"/>
    <dgm:cxn modelId="{849E8EF4-CAE7-6341-A0D5-641DF29FF863}" type="presParOf" srcId="{F6FD87A0-D35E-FE4B-AAFA-AF521DFDD733}" destId="{F4186B02-B976-F142-92A1-2FACB109331B}" srcOrd="0" destOrd="0" presId="urn:microsoft.com/office/officeart/2009/layout/CirclePictureHierarchy"/>
    <dgm:cxn modelId="{D8A03D41-3C42-1B42-A51C-BE0AF554B791}" type="presParOf" srcId="{F4186B02-B976-F142-92A1-2FACB109331B}" destId="{339065AE-A341-0742-AE59-E5A5361FD95A}" srcOrd="0" destOrd="0" presId="urn:microsoft.com/office/officeart/2009/layout/CirclePictureHierarchy"/>
    <dgm:cxn modelId="{9FC8FDB2-B84C-334B-8032-06DDDAFD2304}" type="presParOf" srcId="{F4186B02-B976-F142-92A1-2FACB109331B}" destId="{95C87132-ED98-FA46-99CC-97DDFEEAD7C7}" srcOrd="1" destOrd="0" presId="urn:microsoft.com/office/officeart/2009/layout/CirclePictureHierarchy"/>
    <dgm:cxn modelId="{01A86C34-9948-494A-9C9D-FA3334CB93CB}" type="presParOf" srcId="{F6FD87A0-D35E-FE4B-AAFA-AF521DFDD733}" destId="{77C88E7B-5BB9-2F41-B49C-F591458DE87D}" srcOrd="1" destOrd="0" presId="urn:microsoft.com/office/officeart/2009/layout/CirclePictureHierarchy"/>
    <dgm:cxn modelId="{D5546939-CB47-CC4A-860D-25FBC6090204}" type="presParOf" srcId="{77C88E7B-5BB9-2F41-B49C-F591458DE87D}" destId="{6C72B78E-B4F7-1E4A-B585-3D9F03619196}" srcOrd="0" destOrd="0" presId="urn:microsoft.com/office/officeart/2009/layout/CirclePictureHierarchy"/>
    <dgm:cxn modelId="{27F76000-DBD3-DE40-82CD-DD26169A691D}" type="presParOf" srcId="{77C88E7B-5BB9-2F41-B49C-F591458DE87D}" destId="{DA619FF8-CB33-EE42-A2B8-B2767E045C59}" srcOrd="1" destOrd="0" presId="urn:microsoft.com/office/officeart/2009/layout/CirclePictureHierarchy"/>
    <dgm:cxn modelId="{7A138731-E7D4-B043-BDBE-3EEEEF9C8C35}" type="presParOf" srcId="{DA619FF8-CB33-EE42-A2B8-B2767E045C59}" destId="{90FCBD15-173C-5E44-8056-D552A9D5920E}" srcOrd="0" destOrd="0" presId="urn:microsoft.com/office/officeart/2009/layout/CirclePictureHierarchy"/>
    <dgm:cxn modelId="{74F6ADDD-E401-B741-84E5-D5FDAAFEED0C}" type="presParOf" srcId="{90FCBD15-173C-5E44-8056-D552A9D5920E}" destId="{95FA1E67-664C-E44D-86D4-BE0158068E7B}" srcOrd="0" destOrd="0" presId="urn:microsoft.com/office/officeart/2009/layout/CirclePictureHierarchy"/>
    <dgm:cxn modelId="{108AA5FE-27F1-0247-8B0C-634EB7CDFD0F}" type="presParOf" srcId="{90FCBD15-173C-5E44-8056-D552A9D5920E}" destId="{DBB95806-3756-FD41-8138-44853483E31E}" srcOrd="1" destOrd="0" presId="urn:microsoft.com/office/officeart/2009/layout/CirclePictureHierarchy"/>
    <dgm:cxn modelId="{9BE70DCA-365A-FA4E-96D4-21784A62B91A}" type="presParOf" srcId="{DA619FF8-CB33-EE42-A2B8-B2767E045C59}" destId="{065F579F-6B14-4C4D-8621-171CC0985DF4}" srcOrd="1" destOrd="0" presId="urn:microsoft.com/office/officeart/2009/layout/CirclePictureHierarchy"/>
    <dgm:cxn modelId="{3972FAEB-856D-9244-8C15-9DFAD4C5FEDC}" type="presParOf" srcId="{77C88E7B-5BB9-2F41-B49C-F591458DE87D}" destId="{F2185DAF-BADB-FD4C-87DE-184B848A571A}" srcOrd="2" destOrd="0" presId="urn:microsoft.com/office/officeart/2009/layout/CirclePictureHierarchy"/>
    <dgm:cxn modelId="{A7622EEF-B3A8-0047-AE75-B55607B5E4BD}" type="presParOf" srcId="{77C88E7B-5BB9-2F41-B49C-F591458DE87D}" destId="{3019CDBC-05E1-3344-8B4C-BCE295301A69}" srcOrd="3" destOrd="0" presId="urn:microsoft.com/office/officeart/2009/layout/CirclePictureHierarchy"/>
    <dgm:cxn modelId="{66AC1C7A-7943-7D4E-B22C-1E09FB93263F}" type="presParOf" srcId="{3019CDBC-05E1-3344-8B4C-BCE295301A69}" destId="{2DC094CD-26B8-444D-B8BB-AECA64B934FE}" srcOrd="0" destOrd="0" presId="urn:microsoft.com/office/officeart/2009/layout/CirclePictureHierarchy"/>
    <dgm:cxn modelId="{7FEE1C5C-5F36-FB4D-BCDE-23DFCDEA3AD6}" type="presParOf" srcId="{2DC094CD-26B8-444D-B8BB-AECA64B934FE}" destId="{BFA7AC25-8085-1A49-81F7-9FFC081E5501}" srcOrd="0" destOrd="0" presId="urn:microsoft.com/office/officeart/2009/layout/CirclePictureHierarchy"/>
    <dgm:cxn modelId="{CF4D5689-3E1B-BB4B-893D-268403D79C36}" type="presParOf" srcId="{2DC094CD-26B8-444D-B8BB-AECA64B934FE}" destId="{246FD104-2926-7245-AB64-46AD44D1926F}" srcOrd="1" destOrd="0" presId="urn:microsoft.com/office/officeart/2009/layout/CirclePictureHierarchy"/>
    <dgm:cxn modelId="{8ADED2E0-6597-2D4B-8069-0794552FD222}" type="presParOf" srcId="{3019CDBC-05E1-3344-8B4C-BCE295301A69}" destId="{FF7200D0-A109-174B-9166-1D68E6AF4C40}" srcOrd="1" destOrd="0" presId="urn:microsoft.com/office/officeart/2009/layout/CirclePictureHierarchy"/>
    <dgm:cxn modelId="{FA4BC3C1-2A17-7649-9F96-3EAC0F9242E2}" type="presParOf" srcId="{80B60C17-67A9-074A-B523-399242DACF30}" destId="{5157D276-3F55-434A-8F52-98BA29C1C7EC}" srcOrd="2" destOrd="0" presId="urn:microsoft.com/office/officeart/2009/layout/CirclePictureHierarchy"/>
    <dgm:cxn modelId="{D2E8FE7C-9F77-974E-BBA5-8F5FD0EFA4C2}" type="presParOf" srcId="{80B60C17-67A9-074A-B523-399242DACF30}" destId="{7BFA3BD7-A208-664C-82A7-E19BA68372BA}" srcOrd="3" destOrd="0" presId="urn:microsoft.com/office/officeart/2009/layout/CirclePictureHierarchy"/>
    <dgm:cxn modelId="{92FDC0B3-2F36-0E4D-9568-8AD937FE9C38}" type="presParOf" srcId="{7BFA3BD7-A208-664C-82A7-E19BA68372BA}" destId="{01E067CF-DE4C-A04F-B75E-F912EA8D397C}" srcOrd="0" destOrd="0" presId="urn:microsoft.com/office/officeart/2009/layout/CirclePictureHierarchy"/>
    <dgm:cxn modelId="{D9379EF0-0F2C-1343-8D34-1E6AC8684F46}" type="presParOf" srcId="{01E067CF-DE4C-A04F-B75E-F912EA8D397C}" destId="{0F80800C-4E55-1F46-BC81-AB05C867CA67}" srcOrd="0" destOrd="0" presId="urn:microsoft.com/office/officeart/2009/layout/CirclePictureHierarchy"/>
    <dgm:cxn modelId="{715DAE1F-9AF0-6547-8675-00D82B906DE9}" type="presParOf" srcId="{01E067CF-DE4C-A04F-B75E-F912EA8D397C}" destId="{9264AD86-6E34-B64C-ABC2-C4049A29B940}" srcOrd="1" destOrd="0" presId="urn:microsoft.com/office/officeart/2009/layout/CirclePictureHierarchy"/>
    <dgm:cxn modelId="{5033EE01-CEFF-1447-A56B-34BD00EFA896}" type="presParOf" srcId="{7BFA3BD7-A208-664C-82A7-E19BA68372BA}" destId="{0DC4688F-E3A9-374B-A54D-A6A539EE312E}" srcOrd="1" destOrd="0" presId="urn:microsoft.com/office/officeart/2009/layout/CirclePictureHierarchy"/>
    <dgm:cxn modelId="{628A9875-C178-7C45-AD03-C11404917133}" type="presParOf" srcId="{0DC4688F-E3A9-374B-A54D-A6A539EE312E}" destId="{1D6F4DE6-4AC6-D84B-AEAD-532067945C7E}" srcOrd="0" destOrd="0" presId="urn:microsoft.com/office/officeart/2009/layout/CirclePictureHierarchy"/>
    <dgm:cxn modelId="{03475A3E-FEDC-2146-BF7C-4DA5E18E05C7}" type="presParOf" srcId="{0DC4688F-E3A9-374B-A54D-A6A539EE312E}" destId="{D0CFDFA4-08F9-8F46-8468-077BA0D5789E}" srcOrd="1" destOrd="0" presId="urn:microsoft.com/office/officeart/2009/layout/CirclePictureHierarchy"/>
    <dgm:cxn modelId="{514DA9B9-7773-4345-A4EF-5394F8996600}" type="presParOf" srcId="{D0CFDFA4-08F9-8F46-8468-077BA0D5789E}" destId="{D9A03B71-8A87-1C4E-9612-F9AA36EEFB6F}" srcOrd="0" destOrd="0" presId="urn:microsoft.com/office/officeart/2009/layout/CirclePictureHierarchy"/>
    <dgm:cxn modelId="{EAE93764-1497-7A49-A555-8CB5BE1BEB76}" type="presParOf" srcId="{D9A03B71-8A87-1C4E-9612-F9AA36EEFB6F}" destId="{67276129-BFF2-124E-9AEB-8021F622E9AA}" srcOrd="0" destOrd="0" presId="urn:microsoft.com/office/officeart/2009/layout/CirclePictureHierarchy"/>
    <dgm:cxn modelId="{D293474B-73EF-9C48-B4C4-FB03B7321385}" type="presParOf" srcId="{D9A03B71-8A87-1C4E-9612-F9AA36EEFB6F}" destId="{1E7656F9-EDE6-244A-8253-ED03C90B8E74}" srcOrd="1" destOrd="0" presId="urn:microsoft.com/office/officeart/2009/layout/CirclePictureHierarchy"/>
    <dgm:cxn modelId="{44695FFF-0577-D24F-9560-868013D9214A}" type="presParOf" srcId="{D0CFDFA4-08F9-8F46-8468-077BA0D5789E}" destId="{1424C619-3962-C84D-92DB-B4401B1BAEB3}" srcOrd="1" destOrd="0" presId="urn:microsoft.com/office/officeart/2009/layout/CirclePictureHierarchy"/>
    <dgm:cxn modelId="{5DEE8CAB-BFFB-3C49-BD94-E8E5350DEC41}" type="presParOf" srcId="{0DC4688F-E3A9-374B-A54D-A6A539EE312E}" destId="{B56784C4-72CA-3A4A-97D5-C2184F70C8E4}" srcOrd="2" destOrd="0" presId="urn:microsoft.com/office/officeart/2009/layout/CirclePictureHierarchy"/>
    <dgm:cxn modelId="{B65F098A-0F37-BD41-9B68-AB757AB20442}" type="presParOf" srcId="{0DC4688F-E3A9-374B-A54D-A6A539EE312E}" destId="{CC293041-9C23-D549-A9F5-D4CD2F712AF5}" srcOrd="3" destOrd="0" presId="urn:microsoft.com/office/officeart/2009/layout/CirclePictureHierarchy"/>
    <dgm:cxn modelId="{6AE8DDEC-7C47-EC49-8E45-E43F6D4773B1}" type="presParOf" srcId="{CC293041-9C23-D549-A9F5-D4CD2F712AF5}" destId="{F8B8F3C7-E99B-DD41-8779-DBF7E24D3D03}" srcOrd="0" destOrd="0" presId="urn:microsoft.com/office/officeart/2009/layout/CirclePictureHierarchy"/>
    <dgm:cxn modelId="{D181E655-2017-DD45-92F9-2B2F50D70DA5}" type="presParOf" srcId="{F8B8F3C7-E99B-DD41-8779-DBF7E24D3D03}" destId="{80ECFB8D-5B8F-D248-81FF-CB59FAB89C90}" srcOrd="0" destOrd="0" presId="urn:microsoft.com/office/officeart/2009/layout/CirclePictureHierarchy"/>
    <dgm:cxn modelId="{997DE806-6537-C942-B9CB-E7EC1998C5FE}" type="presParOf" srcId="{F8B8F3C7-E99B-DD41-8779-DBF7E24D3D03}" destId="{22A228B0-11A6-3D47-BB0B-A4DF5AEB6418}" srcOrd="1" destOrd="0" presId="urn:microsoft.com/office/officeart/2009/layout/CirclePictureHierarchy"/>
    <dgm:cxn modelId="{C1C8E399-D8EC-E944-9C49-AE7CE65819EF}"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0A4BB173-A1AA-CA4B-BAB8-DDA0F215AC82}" type="presOf" srcId="{798B9146-8229-7F43-8A4C-B77EA8D40756}" destId="{246FD104-2926-7245-AB64-46AD44D1926F}" srcOrd="0" destOrd="0" presId="urn:microsoft.com/office/officeart/2009/layout/CirclePictureHierarchy"/>
    <dgm:cxn modelId="{80C0CF98-0654-264A-BDA3-1FF927903AB7}" type="presOf" srcId="{C400B614-3D98-744C-AB95-3999D398B050}" destId="{6C72B78E-B4F7-1E4A-B585-3D9F03619196}" srcOrd="0" destOrd="0" presId="urn:microsoft.com/office/officeart/2009/layout/CirclePictureHierarchy"/>
    <dgm:cxn modelId="{5C3077D3-9425-C94A-9AD4-A7E940142045}" type="presOf" srcId="{CF46289B-FADA-AB49-B0EE-D9861202BC9E}" destId="{60AA4110-3C52-8C4E-ACFB-65F580C54192}" srcOrd="0" destOrd="0" presId="urn:microsoft.com/office/officeart/2009/layout/CirclePictureHierarchy"/>
    <dgm:cxn modelId="{D55CD021-3575-2F44-ABEF-54090488E451}" type="presOf" srcId="{0E906ECD-8397-D84D-A210-DC8851985CF0}" destId="{189F486B-6CEA-A54C-AD2E-0676948EC547}"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BCC3BDD9-0E09-4E4A-B3A3-BACEB5973C17}" type="presOf" srcId="{CCFEF9C8-2B8D-084D-AF80-DA1486F6011B}" destId="{DBB95806-3756-FD41-8138-44853483E31E}" srcOrd="0" destOrd="0" presId="urn:microsoft.com/office/officeart/2009/layout/CirclePictureHierarchy"/>
    <dgm:cxn modelId="{BB0F5B3B-AC2D-044B-B995-4D281EE736F7}" type="presOf" srcId="{696CC2E7-C59D-794A-96E2-D58817584D9B}" destId="{1D6F4DE6-4AC6-D84B-AEAD-532067945C7E}" srcOrd="0" destOrd="0" presId="urn:microsoft.com/office/officeart/2009/layout/CirclePictureHierarchy"/>
    <dgm:cxn modelId="{86849CC8-60F1-6647-9920-9917B561F968}" type="presOf" srcId="{991BA83A-8095-8B4D-91BA-D11A32F79D7D}" destId="{9264AD86-6E34-B64C-ABC2-C4049A29B940}" srcOrd="0" destOrd="0" presId="urn:microsoft.com/office/officeart/2009/layout/CirclePictureHierarchy"/>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28484ACE-9641-6048-9F8D-BF989FF16FF8}" srcId="{0E906ECD-8397-D84D-A210-DC8851985CF0}" destId="{13DDED41-D644-7B4F-A728-D1A0E0E40FC2}" srcOrd="0" destOrd="0" parTransId="{77C37A00-3726-9348-A7B6-CE5C03F4728A}" sibTransId="{F505272D-C5C2-3845-B2F2-ED7B32FF8062}"/>
    <dgm:cxn modelId="{C6C8E5B9-E5D7-9D4D-BF2F-95224762B261}" type="presOf" srcId="{BD1BE544-D81D-064D-AECD-E31D6028A100}" destId="{95C87132-ED98-FA46-99CC-97DDFEEAD7C7}" srcOrd="0" destOrd="0" presId="urn:microsoft.com/office/officeart/2009/layout/CirclePictureHierarchy"/>
    <dgm:cxn modelId="{B22D3D5B-A6D2-C742-B9D5-A6235272B712}" type="presOf" srcId="{13DDED41-D644-7B4F-A728-D1A0E0E40FC2}" destId="{0D5DF5CC-FDA1-C04E-A2BE-0F4A25EA4D90}"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2A4E09FA-36DF-E042-8708-C7307440260C}" srcId="{991BA83A-8095-8B4D-91BA-D11A32F79D7D}" destId="{5854DDDC-0483-6841-B501-31EE2335504E}" srcOrd="0" destOrd="0" parTransId="{696CC2E7-C59D-794A-96E2-D58817584D9B}" sibTransId="{4680F7BF-EC12-B44B-BE4B-CDE6B4A5E8E8}"/>
    <dgm:cxn modelId="{94C54FB3-0E67-454B-B643-A1423BDE2E94}" type="presOf" srcId="{8A0007D7-9601-0347-9102-CED6B3088320}" destId="{22A228B0-11A6-3D47-BB0B-A4DF5AEB6418}" srcOrd="0" destOrd="0" presId="urn:microsoft.com/office/officeart/2009/layout/CirclePictureHierarchy"/>
    <dgm:cxn modelId="{BA507686-8F86-CE44-A025-72EACF7967FD}" type="presOf" srcId="{C65A377B-9E53-8C47-B06C-4AD75702ACCE}" destId="{F2185DAF-BADB-FD4C-87DE-184B848A571A}" srcOrd="0" destOrd="0" presId="urn:microsoft.com/office/officeart/2009/layout/CirclePictureHierarchy"/>
    <dgm:cxn modelId="{E4502A73-37BD-4344-9E3A-5284799CB499}" type="presOf" srcId="{C1A89658-B9C7-F447-A709-CF2EBE589F74}" destId="{5157D276-3F55-434A-8F52-98BA29C1C7EC}" srcOrd="0" destOrd="0" presId="urn:microsoft.com/office/officeart/2009/layout/CirclePictureHierarchy"/>
    <dgm:cxn modelId="{47FA3D61-5563-2B48-B2A0-CC804EF2B51E}" type="presOf" srcId="{5854DDDC-0483-6841-B501-31EE2335504E}" destId="{1E7656F9-EDE6-244A-8253-ED03C90B8E74}" srcOrd="0" destOrd="0" presId="urn:microsoft.com/office/officeart/2009/layout/CirclePictureHierarchy"/>
    <dgm:cxn modelId="{D1311DB8-AFD7-7442-81EB-34FA4AB79297}" type="presOf" srcId="{CF24111A-3E26-164D-A4D7-BD9F707AF70E}" destId="{B56784C4-72CA-3A4A-97D5-C2184F70C8E4}" srcOrd="0" destOrd="0" presId="urn:microsoft.com/office/officeart/2009/layout/CirclePictureHierarchy"/>
    <dgm:cxn modelId="{807026D9-826F-B341-8355-22BE912E6DDC}" type="presParOf" srcId="{189F486B-6CEA-A54C-AD2E-0676948EC547}" destId="{CBB96866-30A8-7E43-9833-D85CD6F2B05F}" srcOrd="0" destOrd="0" presId="urn:microsoft.com/office/officeart/2009/layout/CirclePictureHierarchy"/>
    <dgm:cxn modelId="{96356840-79E9-A544-8DF9-6F0017AD3831}" type="presParOf" srcId="{CBB96866-30A8-7E43-9833-D85CD6F2B05F}" destId="{0CB61314-2D07-2744-9C07-FB0D0BC96CB1}" srcOrd="0" destOrd="0" presId="urn:microsoft.com/office/officeart/2009/layout/CirclePictureHierarchy"/>
    <dgm:cxn modelId="{0A788D7B-CA02-D14C-A900-9FAF512AD106}" type="presParOf" srcId="{0CB61314-2D07-2744-9C07-FB0D0BC96CB1}" destId="{2AA29EFB-5085-0F45-9BBC-6B5A9FDA93A0}" srcOrd="0" destOrd="0" presId="urn:microsoft.com/office/officeart/2009/layout/CirclePictureHierarchy"/>
    <dgm:cxn modelId="{421D5E54-2877-5941-9554-6D52FDB264B4}" type="presParOf" srcId="{0CB61314-2D07-2744-9C07-FB0D0BC96CB1}" destId="{0D5DF5CC-FDA1-C04E-A2BE-0F4A25EA4D90}" srcOrd="1" destOrd="0" presId="urn:microsoft.com/office/officeart/2009/layout/CirclePictureHierarchy"/>
    <dgm:cxn modelId="{535A6886-E506-4F4C-99C9-0E60A71DDA13}" type="presParOf" srcId="{CBB96866-30A8-7E43-9833-D85CD6F2B05F}" destId="{80B60C17-67A9-074A-B523-399242DACF30}" srcOrd="1" destOrd="0" presId="urn:microsoft.com/office/officeart/2009/layout/CirclePictureHierarchy"/>
    <dgm:cxn modelId="{847E24DC-9119-2D47-B05E-C86465AD8ED4}" type="presParOf" srcId="{80B60C17-67A9-074A-B523-399242DACF30}" destId="{60AA4110-3C52-8C4E-ACFB-65F580C54192}" srcOrd="0" destOrd="0" presId="urn:microsoft.com/office/officeart/2009/layout/CirclePictureHierarchy"/>
    <dgm:cxn modelId="{9E56E1B9-4D38-9343-B0A6-085E336C08C2}" type="presParOf" srcId="{80B60C17-67A9-074A-B523-399242DACF30}" destId="{F6FD87A0-D35E-FE4B-AAFA-AF521DFDD733}" srcOrd="1" destOrd="0" presId="urn:microsoft.com/office/officeart/2009/layout/CirclePictureHierarchy"/>
    <dgm:cxn modelId="{41165A67-774E-1C46-A81D-6062AB13C765}" type="presParOf" srcId="{F6FD87A0-D35E-FE4B-AAFA-AF521DFDD733}" destId="{F4186B02-B976-F142-92A1-2FACB109331B}" srcOrd="0" destOrd="0" presId="urn:microsoft.com/office/officeart/2009/layout/CirclePictureHierarchy"/>
    <dgm:cxn modelId="{4FB720F3-02A7-C24D-AFB7-AAEA4BC667BC}" type="presParOf" srcId="{F4186B02-B976-F142-92A1-2FACB109331B}" destId="{339065AE-A341-0742-AE59-E5A5361FD95A}" srcOrd="0" destOrd="0" presId="urn:microsoft.com/office/officeart/2009/layout/CirclePictureHierarchy"/>
    <dgm:cxn modelId="{FF284BF8-3F23-F641-9A4F-DC99C2E7E635}" type="presParOf" srcId="{F4186B02-B976-F142-92A1-2FACB109331B}" destId="{95C87132-ED98-FA46-99CC-97DDFEEAD7C7}" srcOrd="1" destOrd="0" presId="urn:microsoft.com/office/officeart/2009/layout/CirclePictureHierarchy"/>
    <dgm:cxn modelId="{BAAFEF18-2069-2440-92D0-09799273C9C2}" type="presParOf" srcId="{F6FD87A0-D35E-FE4B-AAFA-AF521DFDD733}" destId="{77C88E7B-5BB9-2F41-B49C-F591458DE87D}" srcOrd="1" destOrd="0" presId="urn:microsoft.com/office/officeart/2009/layout/CirclePictureHierarchy"/>
    <dgm:cxn modelId="{1340A5B7-2231-6B4C-9C76-841722A8D701}" type="presParOf" srcId="{77C88E7B-5BB9-2F41-B49C-F591458DE87D}" destId="{6C72B78E-B4F7-1E4A-B585-3D9F03619196}" srcOrd="0" destOrd="0" presId="urn:microsoft.com/office/officeart/2009/layout/CirclePictureHierarchy"/>
    <dgm:cxn modelId="{167F12C5-E152-4144-837D-7A8415471850}" type="presParOf" srcId="{77C88E7B-5BB9-2F41-B49C-F591458DE87D}" destId="{DA619FF8-CB33-EE42-A2B8-B2767E045C59}" srcOrd="1" destOrd="0" presId="urn:microsoft.com/office/officeart/2009/layout/CirclePictureHierarchy"/>
    <dgm:cxn modelId="{B4BCCD65-D9F3-9D43-A366-C6440867284E}" type="presParOf" srcId="{DA619FF8-CB33-EE42-A2B8-B2767E045C59}" destId="{90FCBD15-173C-5E44-8056-D552A9D5920E}" srcOrd="0" destOrd="0" presId="urn:microsoft.com/office/officeart/2009/layout/CirclePictureHierarchy"/>
    <dgm:cxn modelId="{46757A5F-84D7-0747-9DCE-F51A17DE207A}" type="presParOf" srcId="{90FCBD15-173C-5E44-8056-D552A9D5920E}" destId="{95FA1E67-664C-E44D-86D4-BE0158068E7B}" srcOrd="0" destOrd="0" presId="urn:microsoft.com/office/officeart/2009/layout/CirclePictureHierarchy"/>
    <dgm:cxn modelId="{F17B3FA2-E1BE-9441-A50E-2801CC7CDC23}" type="presParOf" srcId="{90FCBD15-173C-5E44-8056-D552A9D5920E}" destId="{DBB95806-3756-FD41-8138-44853483E31E}" srcOrd="1" destOrd="0" presId="urn:microsoft.com/office/officeart/2009/layout/CirclePictureHierarchy"/>
    <dgm:cxn modelId="{A62F0483-181E-B847-B0A0-C6B06D1F77F8}" type="presParOf" srcId="{DA619FF8-CB33-EE42-A2B8-B2767E045C59}" destId="{065F579F-6B14-4C4D-8621-171CC0985DF4}" srcOrd="1" destOrd="0" presId="urn:microsoft.com/office/officeart/2009/layout/CirclePictureHierarchy"/>
    <dgm:cxn modelId="{29A4E195-96A8-1C48-86C2-14D23C6DB0EA}" type="presParOf" srcId="{77C88E7B-5BB9-2F41-B49C-F591458DE87D}" destId="{F2185DAF-BADB-FD4C-87DE-184B848A571A}" srcOrd="2" destOrd="0" presId="urn:microsoft.com/office/officeart/2009/layout/CirclePictureHierarchy"/>
    <dgm:cxn modelId="{5913F809-30EF-7941-ADE8-1881B10FC897}" type="presParOf" srcId="{77C88E7B-5BB9-2F41-B49C-F591458DE87D}" destId="{3019CDBC-05E1-3344-8B4C-BCE295301A69}" srcOrd="3" destOrd="0" presId="urn:microsoft.com/office/officeart/2009/layout/CirclePictureHierarchy"/>
    <dgm:cxn modelId="{E8503D9F-1A85-344E-BEB4-4A2A0BC889B1}" type="presParOf" srcId="{3019CDBC-05E1-3344-8B4C-BCE295301A69}" destId="{2DC094CD-26B8-444D-B8BB-AECA64B934FE}" srcOrd="0" destOrd="0" presId="urn:microsoft.com/office/officeart/2009/layout/CirclePictureHierarchy"/>
    <dgm:cxn modelId="{36C5E774-5AD1-4348-9F41-320AAC63AC94}" type="presParOf" srcId="{2DC094CD-26B8-444D-B8BB-AECA64B934FE}" destId="{BFA7AC25-8085-1A49-81F7-9FFC081E5501}" srcOrd="0" destOrd="0" presId="urn:microsoft.com/office/officeart/2009/layout/CirclePictureHierarchy"/>
    <dgm:cxn modelId="{D932F9AF-05D8-7647-B522-82DADAFD098A}" type="presParOf" srcId="{2DC094CD-26B8-444D-B8BB-AECA64B934FE}" destId="{246FD104-2926-7245-AB64-46AD44D1926F}" srcOrd="1" destOrd="0" presId="urn:microsoft.com/office/officeart/2009/layout/CirclePictureHierarchy"/>
    <dgm:cxn modelId="{77761E81-F358-F143-B545-941F900E2F42}" type="presParOf" srcId="{3019CDBC-05E1-3344-8B4C-BCE295301A69}" destId="{FF7200D0-A109-174B-9166-1D68E6AF4C40}" srcOrd="1" destOrd="0" presId="urn:microsoft.com/office/officeart/2009/layout/CirclePictureHierarchy"/>
    <dgm:cxn modelId="{C6D81288-092B-7A4F-9155-744B86A39C36}" type="presParOf" srcId="{80B60C17-67A9-074A-B523-399242DACF30}" destId="{5157D276-3F55-434A-8F52-98BA29C1C7EC}" srcOrd="2" destOrd="0" presId="urn:microsoft.com/office/officeart/2009/layout/CirclePictureHierarchy"/>
    <dgm:cxn modelId="{F41482DE-414A-3F44-BA69-DE9AF8AA2896}" type="presParOf" srcId="{80B60C17-67A9-074A-B523-399242DACF30}" destId="{7BFA3BD7-A208-664C-82A7-E19BA68372BA}" srcOrd="3" destOrd="0" presId="urn:microsoft.com/office/officeart/2009/layout/CirclePictureHierarchy"/>
    <dgm:cxn modelId="{D39680B0-5789-A44F-BB30-83D21A849D7B}" type="presParOf" srcId="{7BFA3BD7-A208-664C-82A7-E19BA68372BA}" destId="{01E067CF-DE4C-A04F-B75E-F912EA8D397C}" srcOrd="0" destOrd="0" presId="urn:microsoft.com/office/officeart/2009/layout/CirclePictureHierarchy"/>
    <dgm:cxn modelId="{E43D49FE-6956-9E4A-9E03-4419FFDBD238}" type="presParOf" srcId="{01E067CF-DE4C-A04F-B75E-F912EA8D397C}" destId="{0F80800C-4E55-1F46-BC81-AB05C867CA67}" srcOrd="0" destOrd="0" presId="urn:microsoft.com/office/officeart/2009/layout/CirclePictureHierarchy"/>
    <dgm:cxn modelId="{4A8D358B-9401-764C-A183-CC93BECA74ED}" type="presParOf" srcId="{01E067CF-DE4C-A04F-B75E-F912EA8D397C}" destId="{9264AD86-6E34-B64C-ABC2-C4049A29B940}" srcOrd="1" destOrd="0" presId="urn:microsoft.com/office/officeart/2009/layout/CirclePictureHierarchy"/>
    <dgm:cxn modelId="{426C4623-A963-EE4D-937E-1FA1EA41EE2D}" type="presParOf" srcId="{7BFA3BD7-A208-664C-82A7-E19BA68372BA}" destId="{0DC4688F-E3A9-374B-A54D-A6A539EE312E}" srcOrd="1" destOrd="0" presId="urn:microsoft.com/office/officeart/2009/layout/CirclePictureHierarchy"/>
    <dgm:cxn modelId="{6BA1AB6F-CBE9-DD48-8260-E2F77BF23A36}" type="presParOf" srcId="{0DC4688F-E3A9-374B-A54D-A6A539EE312E}" destId="{1D6F4DE6-4AC6-D84B-AEAD-532067945C7E}" srcOrd="0" destOrd="0" presId="urn:microsoft.com/office/officeart/2009/layout/CirclePictureHierarchy"/>
    <dgm:cxn modelId="{C345C1EB-27BA-B84F-BD0E-D21A3CA0CAEC}" type="presParOf" srcId="{0DC4688F-E3A9-374B-A54D-A6A539EE312E}" destId="{D0CFDFA4-08F9-8F46-8468-077BA0D5789E}" srcOrd="1" destOrd="0" presId="urn:microsoft.com/office/officeart/2009/layout/CirclePictureHierarchy"/>
    <dgm:cxn modelId="{E0E6F572-1B76-3244-B22A-D8BA2127ADA0}" type="presParOf" srcId="{D0CFDFA4-08F9-8F46-8468-077BA0D5789E}" destId="{D9A03B71-8A87-1C4E-9612-F9AA36EEFB6F}" srcOrd="0" destOrd="0" presId="urn:microsoft.com/office/officeart/2009/layout/CirclePictureHierarchy"/>
    <dgm:cxn modelId="{1741FD74-DB17-DB4E-82C1-DCAA1759AF80}" type="presParOf" srcId="{D9A03B71-8A87-1C4E-9612-F9AA36EEFB6F}" destId="{67276129-BFF2-124E-9AEB-8021F622E9AA}" srcOrd="0" destOrd="0" presId="urn:microsoft.com/office/officeart/2009/layout/CirclePictureHierarchy"/>
    <dgm:cxn modelId="{FCB48B59-ABC2-C74A-B4EB-51BB8B031521}" type="presParOf" srcId="{D9A03B71-8A87-1C4E-9612-F9AA36EEFB6F}" destId="{1E7656F9-EDE6-244A-8253-ED03C90B8E74}" srcOrd="1" destOrd="0" presId="urn:microsoft.com/office/officeart/2009/layout/CirclePictureHierarchy"/>
    <dgm:cxn modelId="{EC356056-EDDE-554D-B796-D5A4BCD3FE45}" type="presParOf" srcId="{D0CFDFA4-08F9-8F46-8468-077BA0D5789E}" destId="{1424C619-3962-C84D-92DB-B4401B1BAEB3}" srcOrd="1" destOrd="0" presId="urn:microsoft.com/office/officeart/2009/layout/CirclePictureHierarchy"/>
    <dgm:cxn modelId="{A44C3632-4D79-5149-BCA1-84EC05E1DFEF}" type="presParOf" srcId="{0DC4688F-E3A9-374B-A54D-A6A539EE312E}" destId="{B56784C4-72CA-3A4A-97D5-C2184F70C8E4}" srcOrd="2" destOrd="0" presId="urn:microsoft.com/office/officeart/2009/layout/CirclePictureHierarchy"/>
    <dgm:cxn modelId="{AB2C4370-9E78-CB44-964C-12E0917C6FF5}" type="presParOf" srcId="{0DC4688F-E3A9-374B-A54D-A6A539EE312E}" destId="{CC293041-9C23-D549-A9F5-D4CD2F712AF5}" srcOrd="3" destOrd="0" presId="urn:microsoft.com/office/officeart/2009/layout/CirclePictureHierarchy"/>
    <dgm:cxn modelId="{E56E3806-27D0-7B4B-81D1-E2219E12C5B0}" type="presParOf" srcId="{CC293041-9C23-D549-A9F5-D4CD2F712AF5}" destId="{F8B8F3C7-E99B-DD41-8779-DBF7E24D3D03}" srcOrd="0" destOrd="0" presId="urn:microsoft.com/office/officeart/2009/layout/CirclePictureHierarchy"/>
    <dgm:cxn modelId="{A3066FD9-7645-6C4D-A967-60F2CD07E645}" type="presParOf" srcId="{F8B8F3C7-E99B-DD41-8779-DBF7E24D3D03}" destId="{80ECFB8D-5B8F-D248-81FF-CB59FAB89C90}" srcOrd="0" destOrd="0" presId="urn:microsoft.com/office/officeart/2009/layout/CirclePictureHierarchy"/>
    <dgm:cxn modelId="{144E5B04-01DB-D24B-8CA8-E60ED59453A9}" type="presParOf" srcId="{F8B8F3C7-E99B-DD41-8779-DBF7E24D3D03}" destId="{22A228B0-11A6-3D47-BB0B-A4DF5AEB6418}" srcOrd="1" destOrd="0" presId="urn:microsoft.com/office/officeart/2009/layout/CirclePictureHierarchy"/>
    <dgm:cxn modelId="{749FB7E0-1B35-E64F-ADA6-48A2D5F666AB}"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906ECD-8397-D84D-A210-DC8851985CF0}" type="doc">
      <dgm:prSet loTypeId="urn:microsoft.com/office/officeart/2009/layout/CirclePictureHierarchy" loCatId="" qsTypeId="urn:microsoft.com/office/officeart/2005/8/quickstyle/simple4" qsCatId="simple" csTypeId="urn:microsoft.com/office/officeart/2005/8/colors/accent1_2" csCatId="accent1" phldr="1"/>
      <dgm:spPr/>
      <dgm:t>
        <a:bodyPr/>
        <a:lstStyle/>
        <a:p>
          <a:endParaRPr lang="en-US"/>
        </a:p>
      </dgm:t>
    </dgm:pt>
    <dgm:pt modelId="{13DDED41-D644-7B4F-A728-D1A0E0E40FC2}">
      <dgm:prSet phldrT="[Text]"/>
      <dgm:spPr/>
      <dgm:t>
        <a:bodyPr/>
        <a:lstStyle/>
        <a:p>
          <a:r>
            <a:rPr lang="en-US" dirty="0" smtClean="0"/>
            <a:t> </a:t>
          </a:r>
          <a:endParaRPr lang="en-US" dirty="0"/>
        </a:p>
      </dgm:t>
    </dgm:pt>
    <dgm:pt modelId="{77C37A00-3726-9348-A7B6-CE5C03F4728A}" type="parTrans" cxnId="{28484ACE-9641-6048-9F8D-BF989FF16FF8}">
      <dgm:prSet/>
      <dgm:spPr/>
      <dgm:t>
        <a:bodyPr/>
        <a:lstStyle/>
        <a:p>
          <a:endParaRPr lang="en-US"/>
        </a:p>
      </dgm:t>
    </dgm:pt>
    <dgm:pt modelId="{F505272D-C5C2-3845-B2F2-ED7B32FF8062}" type="sibTrans" cxnId="{28484ACE-9641-6048-9F8D-BF989FF16FF8}">
      <dgm:prSet/>
      <dgm:spPr/>
      <dgm:t>
        <a:bodyPr/>
        <a:lstStyle/>
        <a:p>
          <a:endParaRPr lang="en-US"/>
        </a:p>
      </dgm:t>
    </dgm:pt>
    <dgm:pt modelId="{BD1BE544-D81D-064D-AECD-E31D6028A100}">
      <dgm:prSet phldrT="[Text]"/>
      <dgm:spPr/>
      <dgm:t>
        <a:bodyPr/>
        <a:lstStyle/>
        <a:p>
          <a:r>
            <a:rPr lang="en-US" dirty="0" smtClean="0"/>
            <a:t> </a:t>
          </a:r>
          <a:endParaRPr lang="en-US" dirty="0"/>
        </a:p>
      </dgm:t>
    </dgm:pt>
    <dgm:pt modelId="{CF46289B-FADA-AB49-B0EE-D9861202BC9E}" type="parTrans" cxnId="{084B85DF-11FF-2F47-A938-0B9BF48156B9}">
      <dgm:prSet/>
      <dgm:spPr>
        <a:ln>
          <a:solidFill>
            <a:schemeClr val="accent6">
              <a:lumMod val="50000"/>
            </a:schemeClr>
          </a:solidFill>
        </a:ln>
      </dgm:spPr>
      <dgm:t>
        <a:bodyPr/>
        <a:lstStyle/>
        <a:p>
          <a:endParaRPr lang="en-US"/>
        </a:p>
      </dgm:t>
    </dgm:pt>
    <dgm:pt modelId="{B6355CD0-3251-944E-B018-DA13F135C075}" type="sibTrans" cxnId="{084B85DF-11FF-2F47-A938-0B9BF48156B9}">
      <dgm:prSet/>
      <dgm:spPr/>
      <dgm:t>
        <a:bodyPr/>
        <a:lstStyle/>
        <a:p>
          <a:endParaRPr lang="en-US"/>
        </a:p>
      </dgm:t>
    </dgm:pt>
    <dgm:pt modelId="{CCFEF9C8-2B8D-084D-AF80-DA1486F6011B}">
      <dgm:prSet phldrT="[Text]"/>
      <dgm:spPr/>
      <dgm:t>
        <a:bodyPr/>
        <a:lstStyle/>
        <a:p>
          <a:r>
            <a:rPr lang="en-US" dirty="0" smtClean="0"/>
            <a:t> </a:t>
          </a:r>
          <a:endParaRPr lang="en-US" dirty="0"/>
        </a:p>
      </dgm:t>
    </dgm:pt>
    <dgm:pt modelId="{C400B614-3D98-744C-AB95-3999D398B050}" type="parTrans" cxnId="{ADF3B770-A8D4-0647-8234-85BDB20FCE04}">
      <dgm:prSet/>
      <dgm:spPr>
        <a:ln>
          <a:solidFill>
            <a:schemeClr val="accent6">
              <a:lumMod val="50000"/>
            </a:schemeClr>
          </a:solidFill>
        </a:ln>
      </dgm:spPr>
      <dgm:t>
        <a:bodyPr/>
        <a:lstStyle/>
        <a:p>
          <a:endParaRPr lang="en-US"/>
        </a:p>
      </dgm:t>
    </dgm:pt>
    <dgm:pt modelId="{83D66466-8318-D143-9069-8BB22CC332AE}" type="sibTrans" cxnId="{ADF3B770-A8D4-0647-8234-85BDB20FCE04}">
      <dgm:prSet/>
      <dgm:spPr/>
      <dgm:t>
        <a:bodyPr/>
        <a:lstStyle/>
        <a:p>
          <a:endParaRPr lang="en-US"/>
        </a:p>
      </dgm:t>
    </dgm:pt>
    <dgm:pt modelId="{798B9146-8229-7F43-8A4C-B77EA8D40756}">
      <dgm:prSet phldrT="[Text]"/>
      <dgm:spPr/>
      <dgm:t>
        <a:bodyPr/>
        <a:lstStyle/>
        <a:p>
          <a:r>
            <a:rPr lang="en-US" dirty="0" smtClean="0"/>
            <a:t> </a:t>
          </a:r>
          <a:endParaRPr lang="en-US" dirty="0"/>
        </a:p>
      </dgm:t>
    </dgm:pt>
    <dgm:pt modelId="{C65A377B-9E53-8C47-B06C-4AD75702ACCE}" type="parTrans" cxnId="{1D637B4A-2353-F348-AA9C-F9F377FA0E0A}">
      <dgm:prSet/>
      <dgm:spPr>
        <a:ln>
          <a:solidFill>
            <a:schemeClr val="accent6">
              <a:lumMod val="50000"/>
            </a:schemeClr>
          </a:solidFill>
        </a:ln>
      </dgm:spPr>
      <dgm:t>
        <a:bodyPr/>
        <a:lstStyle/>
        <a:p>
          <a:endParaRPr lang="en-US"/>
        </a:p>
      </dgm:t>
    </dgm:pt>
    <dgm:pt modelId="{ACBA86F0-CDDF-CD42-8EDC-A20122FB79C1}" type="sibTrans" cxnId="{1D637B4A-2353-F348-AA9C-F9F377FA0E0A}">
      <dgm:prSet/>
      <dgm:spPr/>
      <dgm:t>
        <a:bodyPr/>
        <a:lstStyle/>
        <a:p>
          <a:endParaRPr lang="en-US"/>
        </a:p>
      </dgm:t>
    </dgm:pt>
    <dgm:pt modelId="{991BA83A-8095-8B4D-91BA-D11A32F79D7D}">
      <dgm:prSet phldrT="[Text]"/>
      <dgm:spPr/>
      <dgm:t>
        <a:bodyPr/>
        <a:lstStyle/>
        <a:p>
          <a:r>
            <a:rPr lang="en-US" dirty="0" smtClean="0"/>
            <a:t> </a:t>
          </a:r>
          <a:endParaRPr lang="en-US" dirty="0"/>
        </a:p>
      </dgm:t>
    </dgm:pt>
    <dgm:pt modelId="{C1A89658-B9C7-F447-A709-CF2EBE589F74}" type="parTrans" cxnId="{15F19BDD-3F75-A740-9895-11075A9FBF40}">
      <dgm:prSet/>
      <dgm:spPr>
        <a:ln>
          <a:solidFill>
            <a:schemeClr val="accent6">
              <a:lumMod val="50000"/>
            </a:schemeClr>
          </a:solidFill>
        </a:ln>
      </dgm:spPr>
      <dgm:t>
        <a:bodyPr/>
        <a:lstStyle/>
        <a:p>
          <a:endParaRPr lang="en-US"/>
        </a:p>
      </dgm:t>
    </dgm:pt>
    <dgm:pt modelId="{703CD5D8-72FD-D443-8E5E-E34D1974EC3C}" type="sibTrans" cxnId="{15F19BDD-3F75-A740-9895-11075A9FBF40}">
      <dgm:prSet/>
      <dgm:spPr/>
      <dgm:t>
        <a:bodyPr/>
        <a:lstStyle/>
        <a:p>
          <a:endParaRPr lang="en-US"/>
        </a:p>
      </dgm:t>
    </dgm:pt>
    <dgm:pt modelId="{5854DDDC-0483-6841-B501-31EE2335504E}">
      <dgm:prSet phldrT="[Text]"/>
      <dgm:spPr/>
      <dgm:t>
        <a:bodyPr/>
        <a:lstStyle/>
        <a:p>
          <a:r>
            <a:rPr lang="en-US" dirty="0" smtClean="0"/>
            <a:t> </a:t>
          </a:r>
          <a:endParaRPr lang="en-US" dirty="0"/>
        </a:p>
      </dgm:t>
    </dgm:pt>
    <dgm:pt modelId="{696CC2E7-C59D-794A-96E2-D58817584D9B}" type="parTrans" cxnId="{2A4E09FA-36DF-E042-8708-C7307440260C}">
      <dgm:prSet/>
      <dgm:spPr>
        <a:ln>
          <a:solidFill>
            <a:schemeClr val="accent6">
              <a:lumMod val="50000"/>
            </a:schemeClr>
          </a:solidFill>
        </a:ln>
      </dgm:spPr>
      <dgm:t>
        <a:bodyPr/>
        <a:lstStyle/>
        <a:p>
          <a:endParaRPr lang="en-US"/>
        </a:p>
      </dgm:t>
    </dgm:pt>
    <dgm:pt modelId="{4680F7BF-EC12-B44B-BE4B-CDE6B4A5E8E8}" type="sibTrans" cxnId="{2A4E09FA-36DF-E042-8708-C7307440260C}">
      <dgm:prSet/>
      <dgm:spPr/>
      <dgm:t>
        <a:bodyPr/>
        <a:lstStyle/>
        <a:p>
          <a:endParaRPr lang="en-US"/>
        </a:p>
      </dgm:t>
    </dgm:pt>
    <dgm:pt modelId="{8A0007D7-9601-0347-9102-CED6B3088320}">
      <dgm:prSet/>
      <dgm:spPr/>
      <dgm:t>
        <a:bodyPr/>
        <a:lstStyle/>
        <a:p>
          <a:endParaRPr lang="en-US"/>
        </a:p>
      </dgm:t>
    </dgm:pt>
    <dgm:pt modelId="{CF24111A-3E26-164D-A4D7-BD9F707AF70E}" type="parTrans" cxnId="{D3BC0248-8B94-914B-B916-E0CCFFFC7CC1}">
      <dgm:prSet/>
      <dgm:spPr>
        <a:ln>
          <a:solidFill>
            <a:schemeClr val="accent6">
              <a:lumMod val="50000"/>
            </a:schemeClr>
          </a:solidFill>
        </a:ln>
      </dgm:spPr>
      <dgm:t>
        <a:bodyPr/>
        <a:lstStyle/>
        <a:p>
          <a:endParaRPr lang="en-US"/>
        </a:p>
      </dgm:t>
    </dgm:pt>
    <dgm:pt modelId="{DBC07BDF-6CC7-8D48-BFE1-C069EE762227}" type="sibTrans" cxnId="{D3BC0248-8B94-914B-B916-E0CCFFFC7CC1}">
      <dgm:prSet/>
      <dgm:spPr/>
      <dgm:t>
        <a:bodyPr/>
        <a:lstStyle/>
        <a:p>
          <a:endParaRPr lang="en-US"/>
        </a:p>
      </dgm:t>
    </dgm:pt>
    <dgm:pt modelId="{189F486B-6CEA-A54C-AD2E-0676948EC547}" type="pres">
      <dgm:prSet presAssocID="{0E906ECD-8397-D84D-A210-DC8851985CF0}" presName="hierChild1" presStyleCnt="0">
        <dgm:presLayoutVars>
          <dgm:chPref val="1"/>
          <dgm:dir/>
          <dgm:animOne val="branch"/>
          <dgm:animLvl val="lvl"/>
          <dgm:resizeHandles/>
        </dgm:presLayoutVars>
      </dgm:prSet>
      <dgm:spPr/>
      <dgm:t>
        <a:bodyPr/>
        <a:lstStyle/>
        <a:p>
          <a:endParaRPr lang="en-US"/>
        </a:p>
      </dgm:t>
    </dgm:pt>
    <dgm:pt modelId="{CBB96866-30A8-7E43-9833-D85CD6F2B05F}" type="pres">
      <dgm:prSet presAssocID="{13DDED41-D644-7B4F-A728-D1A0E0E40FC2}" presName="hierRoot1" presStyleCnt="0"/>
      <dgm:spPr/>
    </dgm:pt>
    <dgm:pt modelId="{0CB61314-2D07-2744-9C07-FB0D0BC96CB1}" type="pres">
      <dgm:prSet presAssocID="{13DDED41-D644-7B4F-A728-D1A0E0E40FC2}" presName="composite" presStyleCnt="0"/>
      <dgm:spPr/>
    </dgm:pt>
    <dgm:pt modelId="{2AA29EFB-5085-0F45-9BBC-6B5A9FDA93A0}" type="pres">
      <dgm:prSet presAssocID="{13DDED41-D644-7B4F-A728-D1A0E0E40FC2}" presName="image" presStyleLbl="node0" presStyleIdx="0" presStyleCnt="1"/>
      <dgm:spPr>
        <a:solidFill>
          <a:schemeClr val="accent6">
            <a:lumMod val="50000"/>
          </a:schemeClr>
        </a:solidFill>
      </dgm:spPr>
      <dgm:t>
        <a:bodyPr/>
        <a:lstStyle/>
        <a:p>
          <a:endParaRPr lang="en-US"/>
        </a:p>
      </dgm:t>
    </dgm:pt>
    <dgm:pt modelId="{0D5DF5CC-FDA1-C04E-A2BE-0F4A25EA4D90}" type="pres">
      <dgm:prSet presAssocID="{13DDED41-D644-7B4F-A728-D1A0E0E40FC2}" presName="text" presStyleLbl="revTx" presStyleIdx="0" presStyleCnt="7">
        <dgm:presLayoutVars>
          <dgm:chPref val="3"/>
        </dgm:presLayoutVars>
      </dgm:prSet>
      <dgm:spPr/>
      <dgm:t>
        <a:bodyPr/>
        <a:lstStyle/>
        <a:p>
          <a:endParaRPr lang="en-US"/>
        </a:p>
      </dgm:t>
    </dgm:pt>
    <dgm:pt modelId="{80B60C17-67A9-074A-B523-399242DACF30}" type="pres">
      <dgm:prSet presAssocID="{13DDED41-D644-7B4F-A728-D1A0E0E40FC2}" presName="hierChild2" presStyleCnt="0"/>
      <dgm:spPr/>
    </dgm:pt>
    <dgm:pt modelId="{60AA4110-3C52-8C4E-ACFB-65F580C54192}" type="pres">
      <dgm:prSet presAssocID="{CF46289B-FADA-AB49-B0EE-D9861202BC9E}" presName="Name10" presStyleLbl="parChTrans1D2" presStyleIdx="0" presStyleCnt="2"/>
      <dgm:spPr/>
      <dgm:t>
        <a:bodyPr/>
        <a:lstStyle/>
        <a:p>
          <a:endParaRPr lang="en-US"/>
        </a:p>
      </dgm:t>
    </dgm:pt>
    <dgm:pt modelId="{F6FD87A0-D35E-FE4B-AAFA-AF521DFDD733}" type="pres">
      <dgm:prSet presAssocID="{BD1BE544-D81D-064D-AECD-E31D6028A100}" presName="hierRoot2" presStyleCnt="0"/>
      <dgm:spPr/>
    </dgm:pt>
    <dgm:pt modelId="{F4186B02-B976-F142-92A1-2FACB109331B}" type="pres">
      <dgm:prSet presAssocID="{BD1BE544-D81D-064D-AECD-E31D6028A100}" presName="composite2" presStyleCnt="0"/>
      <dgm:spPr/>
    </dgm:pt>
    <dgm:pt modelId="{339065AE-A341-0742-AE59-E5A5361FD95A}" type="pres">
      <dgm:prSet presAssocID="{BD1BE544-D81D-064D-AECD-E31D6028A100}" presName="image2" presStyleLbl="node2" presStyleIdx="0" presStyleCnt="2"/>
      <dgm:spPr>
        <a:solidFill>
          <a:schemeClr val="accent6">
            <a:lumMod val="50000"/>
          </a:schemeClr>
        </a:solidFill>
      </dgm:spPr>
      <dgm:t>
        <a:bodyPr/>
        <a:lstStyle/>
        <a:p>
          <a:endParaRPr lang="en-US"/>
        </a:p>
      </dgm:t>
    </dgm:pt>
    <dgm:pt modelId="{95C87132-ED98-FA46-99CC-97DDFEEAD7C7}" type="pres">
      <dgm:prSet presAssocID="{BD1BE544-D81D-064D-AECD-E31D6028A100}" presName="text2" presStyleLbl="revTx" presStyleIdx="1" presStyleCnt="7">
        <dgm:presLayoutVars>
          <dgm:chPref val="3"/>
        </dgm:presLayoutVars>
      </dgm:prSet>
      <dgm:spPr/>
      <dgm:t>
        <a:bodyPr/>
        <a:lstStyle/>
        <a:p>
          <a:endParaRPr lang="en-US"/>
        </a:p>
      </dgm:t>
    </dgm:pt>
    <dgm:pt modelId="{77C88E7B-5BB9-2F41-B49C-F591458DE87D}" type="pres">
      <dgm:prSet presAssocID="{BD1BE544-D81D-064D-AECD-E31D6028A100}" presName="hierChild3" presStyleCnt="0"/>
      <dgm:spPr/>
    </dgm:pt>
    <dgm:pt modelId="{6C72B78E-B4F7-1E4A-B585-3D9F03619196}" type="pres">
      <dgm:prSet presAssocID="{C400B614-3D98-744C-AB95-3999D398B050}" presName="Name17" presStyleLbl="parChTrans1D3" presStyleIdx="0" presStyleCnt="4"/>
      <dgm:spPr/>
      <dgm:t>
        <a:bodyPr/>
        <a:lstStyle/>
        <a:p>
          <a:endParaRPr lang="en-US"/>
        </a:p>
      </dgm:t>
    </dgm:pt>
    <dgm:pt modelId="{DA619FF8-CB33-EE42-A2B8-B2767E045C59}" type="pres">
      <dgm:prSet presAssocID="{CCFEF9C8-2B8D-084D-AF80-DA1486F6011B}" presName="hierRoot3" presStyleCnt="0"/>
      <dgm:spPr/>
    </dgm:pt>
    <dgm:pt modelId="{90FCBD15-173C-5E44-8056-D552A9D5920E}" type="pres">
      <dgm:prSet presAssocID="{CCFEF9C8-2B8D-084D-AF80-DA1486F6011B}" presName="composite3" presStyleCnt="0"/>
      <dgm:spPr/>
    </dgm:pt>
    <dgm:pt modelId="{95FA1E67-664C-E44D-86D4-BE0158068E7B}" type="pres">
      <dgm:prSet presAssocID="{CCFEF9C8-2B8D-084D-AF80-DA1486F6011B}" presName="image3" presStyleLbl="node3" presStyleIdx="0" presStyleCnt="4"/>
      <dgm:spPr>
        <a:solidFill>
          <a:schemeClr val="accent6">
            <a:lumMod val="50000"/>
          </a:schemeClr>
        </a:solidFill>
      </dgm:spPr>
      <dgm:t>
        <a:bodyPr/>
        <a:lstStyle/>
        <a:p>
          <a:endParaRPr lang="en-US"/>
        </a:p>
      </dgm:t>
    </dgm:pt>
    <dgm:pt modelId="{DBB95806-3756-FD41-8138-44853483E31E}" type="pres">
      <dgm:prSet presAssocID="{CCFEF9C8-2B8D-084D-AF80-DA1486F6011B}" presName="text3" presStyleLbl="revTx" presStyleIdx="2" presStyleCnt="7">
        <dgm:presLayoutVars>
          <dgm:chPref val="3"/>
        </dgm:presLayoutVars>
      </dgm:prSet>
      <dgm:spPr/>
      <dgm:t>
        <a:bodyPr/>
        <a:lstStyle/>
        <a:p>
          <a:endParaRPr lang="en-US"/>
        </a:p>
      </dgm:t>
    </dgm:pt>
    <dgm:pt modelId="{065F579F-6B14-4C4D-8621-171CC0985DF4}" type="pres">
      <dgm:prSet presAssocID="{CCFEF9C8-2B8D-084D-AF80-DA1486F6011B}" presName="hierChild4" presStyleCnt="0"/>
      <dgm:spPr/>
    </dgm:pt>
    <dgm:pt modelId="{F2185DAF-BADB-FD4C-87DE-184B848A571A}" type="pres">
      <dgm:prSet presAssocID="{C65A377B-9E53-8C47-B06C-4AD75702ACCE}" presName="Name17" presStyleLbl="parChTrans1D3" presStyleIdx="1" presStyleCnt="4"/>
      <dgm:spPr/>
      <dgm:t>
        <a:bodyPr/>
        <a:lstStyle/>
        <a:p>
          <a:endParaRPr lang="en-US"/>
        </a:p>
      </dgm:t>
    </dgm:pt>
    <dgm:pt modelId="{3019CDBC-05E1-3344-8B4C-BCE295301A69}" type="pres">
      <dgm:prSet presAssocID="{798B9146-8229-7F43-8A4C-B77EA8D40756}" presName="hierRoot3" presStyleCnt="0"/>
      <dgm:spPr/>
    </dgm:pt>
    <dgm:pt modelId="{2DC094CD-26B8-444D-B8BB-AECA64B934FE}" type="pres">
      <dgm:prSet presAssocID="{798B9146-8229-7F43-8A4C-B77EA8D40756}" presName="composite3" presStyleCnt="0"/>
      <dgm:spPr/>
    </dgm:pt>
    <dgm:pt modelId="{BFA7AC25-8085-1A49-81F7-9FFC081E5501}" type="pres">
      <dgm:prSet presAssocID="{798B9146-8229-7F43-8A4C-B77EA8D40756}" presName="image3" presStyleLbl="node3" presStyleIdx="1" presStyleCnt="4"/>
      <dgm:spPr>
        <a:solidFill>
          <a:schemeClr val="accent6">
            <a:lumMod val="50000"/>
          </a:schemeClr>
        </a:solidFill>
      </dgm:spPr>
      <dgm:t>
        <a:bodyPr/>
        <a:lstStyle/>
        <a:p>
          <a:endParaRPr lang="en-US"/>
        </a:p>
      </dgm:t>
    </dgm:pt>
    <dgm:pt modelId="{246FD104-2926-7245-AB64-46AD44D1926F}" type="pres">
      <dgm:prSet presAssocID="{798B9146-8229-7F43-8A4C-B77EA8D40756}" presName="text3" presStyleLbl="revTx" presStyleIdx="3" presStyleCnt="7">
        <dgm:presLayoutVars>
          <dgm:chPref val="3"/>
        </dgm:presLayoutVars>
      </dgm:prSet>
      <dgm:spPr/>
      <dgm:t>
        <a:bodyPr/>
        <a:lstStyle/>
        <a:p>
          <a:endParaRPr lang="en-US"/>
        </a:p>
      </dgm:t>
    </dgm:pt>
    <dgm:pt modelId="{FF7200D0-A109-174B-9166-1D68E6AF4C40}" type="pres">
      <dgm:prSet presAssocID="{798B9146-8229-7F43-8A4C-B77EA8D40756}" presName="hierChild4" presStyleCnt="0"/>
      <dgm:spPr/>
    </dgm:pt>
    <dgm:pt modelId="{5157D276-3F55-434A-8F52-98BA29C1C7EC}" type="pres">
      <dgm:prSet presAssocID="{C1A89658-B9C7-F447-A709-CF2EBE589F74}" presName="Name10" presStyleLbl="parChTrans1D2" presStyleIdx="1" presStyleCnt="2"/>
      <dgm:spPr/>
      <dgm:t>
        <a:bodyPr/>
        <a:lstStyle/>
        <a:p>
          <a:endParaRPr lang="en-US"/>
        </a:p>
      </dgm:t>
    </dgm:pt>
    <dgm:pt modelId="{7BFA3BD7-A208-664C-82A7-E19BA68372BA}" type="pres">
      <dgm:prSet presAssocID="{991BA83A-8095-8B4D-91BA-D11A32F79D7D}" presName="hierRoot2" presStyleCnt="0"/>
      <dgm:spPr/>
    </dgm:pt>
    <dgm:pt modelId="{01E067CF-DE4C-A04F-B75E-F912EA8D397C}" type="pres">
      <dgm:prSet presAssocID="{991BA83A-8095-8B4D-91BA-D11A32F79D7D}" presName="composite2" presStyleCnt="0"/>
      <dgm:spPr/>
    </dgm:pt>
    <dgm:pt modelId="{0F80800C-4E55-1F46-BC81-AB05C867CA67}" type="pres">
      <dgm:prSet presAssocID="{991BA83A-8095-8B4D-91BA-D11A32F79D7D}" presName="image2" presStyleLbl="node2" presStyleIdx="1" presStyleCnt="2"/>
      <dgm:spPr>
        <a:solidFill>
          <a:schemeClr val="accent6">
            <a:lumMod val="50000"/>
          </a:schemeClr>
        </a:solidFill>
      </dgm:spPr>
      <dgm:t>
        <a:bodyPr/>
        <a:lstStyle/>
        <a:p>
          <a:endParaRPr lang="en-US"/>
        </a:p>
      </dgm:t>
    </dgm:pt>
    <dgm:pt modelId="{9264AD86-6E34-B64C-ABC2-C4049A29B940}" type="pres">
      <dgm:prSet presAssocID="{991BA83A-8095-8B4D-91BA-D11A32F79D7D}" presName="text2" presStyleLbl="revTx" presStyleIdx="4" presStyleCnt="7">
        <dgm:presLayoutVars>
          <dgm:chPref val="3"/>
        </dgm:presLayoutVars>
      </dgm:prSet>
      <dgm:spPr/>
      <dgm:t>
        <a:bodyPr/>
        <a:lstStyle/>
        <a:p>
          <a:endParaRPr lang="en-US"/>
        </a:p>
      </dgm:t>
    </dgm:pt>
    <dgm:pt modelId="{0DC4688F-E3A9-374B-A54D-A6A539EE312E}" type="pres">
      <dgm:prSet presAssocID="{991BA83A-8095-8B4D-91BA-D11A32F79D7D}" presName="hierChild3" presStyleCnt="0"/>
      <dgm:spPr/>
    </dgm:pt>
    <dgm:pt modelId="{1D6F4DE6-4AC6-D84B-AEAD-532067945C7E}" type="pres">
      <dgm:prSet presAssocID="{696CC2E7-C59D-794A-96E2-D58817584D9B}" presName="Name17" presStyleLbl="parChTrans1D3" presStyleIdx="2" presStyleCnt="4"/>
      <dgm:spPr/>
      <dgm:t>
        <a:bodyPr/>
        <a:lstStyle/>
        <a:p>
          <a:endParaRPr lang="en-US"/>
        </a:p>
      </dgm:t>
    </dgm:pt>
    <dgm:pt modelId="{D0CFDFA4-08F9-8F46-8468-077BA0D5789E}" type="pres">
      <dgm:prSet presAssocID="{5854DDDC-0483-6841-B501-31EE2335504E}" presName="hierRoot3" presStyleCnt="0"/>
      <dgm:spPr/>
    </dgm:pt>
    <dgm:pt modelId="{D9A03B71-8A87-1C4E-9612-F9AA36EEFB6F}" type="pres">
      <dgm:prSet presAssocID="{5854DDDC-0483-6841-B501-31EE2335504E}" presName="composite3" presStyleCnt="0"/>
      <dgm:spPr/>
    </dgm:pt>
    <dgm:pt modelId="{67276129-BFF2-124E-9AEB-8021F622E9AA}" type="pres">
      <dgm:prSet presAssocID="{5854DDDC-0483-6841-B501-31EE2335504E}" presName="image3" presStyleLbl="node3" presStyleIdx="2" presStyleCnt="4"/>
      <dgm:spPr>
        <a:solidFill>
          <a:schemeClr val="accent6">
            <a:lumMod val="50000"/>
          </a:schemeClr>
        </a:solidFill>
      </dgm:spPr>
      <dgm:t>
        <a:bodyPr/>
        <a:lstStyle/>
        <a:p>
          <a:endParaRPr lang="en-US"/>
        </a:p>
      </dgm:t>
    </dgm:pt>
    <dgm:pt modelId="{1E7656F9-EDE6-244A-8253-ED03C90B8E74}" type="pres">
      <dgm:prSet presAssocID="{5854DDDC-0483-6841-B501-31EE2335504E}" presName="text3" presStyleLbl="revTx" presStyleIdx="5" presStyleCnt="7">
        <dgm:presLayoutVars>
          <dgm:chPref val="3"/>
        </dgm:presLayoutVars>
      </dgm:prSet>
      <dgm:spPr/>
      <dgm:t>
        <a:bodyPr/>
        <a:lstStyle/>
        <a:p>
          <a:endParaRPr lang="en-US"/>
        </a:p>
      </dgm:t>
    </dgm:pt>
    <dgm:pt modelId="{1424C619-3962-C84D-92DB-B4401B1BAEB3}" type="pres">
      <dgm:prSet presAssocID="{5854DDDC-0483-6841-B501-31EE2335504E}" presName="hierChild4" presStyleCnt="0"/>
      <dgm:spPr/>
    </dgm:pt>
    <dgm:pt modelId="{B56784C4-72CA-3A4A-97D5-C2184F70C8E4}" type="pres">
      <dgm:prSet presAssocID="{CF24111A-3E26-164D-A4D7-BD9F707AF70E}" presName="Name17" presStyleLbl="parChTrans1D3" presStyleIdx="3" presStyleCnt="4"/>
      <dgm:spPr/>
      <dgm:t>
        <a:bodyPr/>
        <a:lstStyle/>
        <a:p>
          <a:endParaRPr lang="en-US"/>
        </a:p>
      </dgm:t>
    </dgm:pt>
    <dgm:pt modelId="{CC293041-9C23-D549-A9F5-D4CD2F712AF5}" type="pres">
      <dgm:prSet presAssocID="{8A0007D7-9601-0347-9102-CED6B3088320}" presName="hierRoot3" presStyleCnt="0"/>
      <dgm:spPr/>
    </dgm:pt>
    <dgm:pt modelId="{F8B8F3C7-E99B-DD41-8779-DBF7E24D3D03}" type="pres">
      <dgm:prSet presAssocID="{8A0007D7-9601-0347-9102-CED6B3088320}" presName="composite3" presStyleCnt="0"/>
      <dgm:spPr/>
    </dgm:pt>
    <dgm:pt modelId="{80ECFB8D-5B8F-D248-81FF-CB59FAB89C90}" type="pres">
      <dgm:prSet presAssocID="{8A0007D7-9601-0347-9102-CED6B3088320}" presName="image3" presStyleLbl="node3" presStyleIdx="3" presStyleCnt="4"/>
      <dgm:spPr>
        <a:solidFill>
          <a:schemeClr val="accent6">
            <a:lumMod val="50000"/>
          </a:schemeClr>
        </a:solidFill>
      </dgm:spPr>
      <dgm:t>
        <a:bodyPr/>
        <a:lstStyle/>
        <a:p>
          <a:endParaRPr lang="en-US"/>
        </a:p>
      </dgm:t>
    </dgm:pt>
    <dgm:pt modelId="{22A228B0-11A6-3D47-BB0B-A4DF5AEB6418}" type="pres">
      <dgm:prSet presAssocID="{8A0007D7-9601-0347-9102-CED6B3088320}" presName="text3" presStyleLbl="revTx" presStyleIdx="6" presStyleCnt="7">
        <dgm:presLayoutVars>
          <dgm:chPref val="3"/>
        </dgm:presLayoutVars>
      </dgm:prSet>
      <dgm:spPr/>
      <dgm:t>
        <a:bodyPr/>
        <a:lstStyle/>
        <a:p>
          <a:endParaRPr lang="en-US"/>
        </a:p>
      </dgm:t>
    </dgm:pt>
    <dgm:pt modelId="{52164428-3F71-5E4A-96C0-4E403C0B6F42}" type="pres">
      <dgm:prSet presAssocID="{8A0007D7-9601-0347-9102-CED6B3088320}" presName="hierChild4" presStyleCnt="0"/>
      <dgm:spPr/>
    </dgm:pt>
  </dgm:ptLst>
  <dgm:cxnLst>
    <dgm:cxn modelId="{ADF3B770-A8D4-0647-8234-85BDB20FCE04}" srcId="{BD1BE544-D81D-064D-AECD-E31D6028A100}" destId="{CCFEF9C8-2B8D-084D-AF80-DA1486F6011B}" srcOrd="0" destOrd="0" parTransId="{C400B614-3D98-744C-AB95-3999D398B050}" sibTransId="{83D66466-8318-D143-9069-8BB22CC332AE}"/>
    <dgm:cxn modelId="{FC4A5B43-5348-C94C-9530-5598CF789154}" type="presOf" srcId="{991BA83A-8095-8B4D-91BA-D11A32F79D7D}" destId="{9264AD86-6E34-B64C-ABC2-C4049A29B940}" srcOrd="0" destOrd="0" presId="urn:microsoft.com/office/officeart/2009/layout/CirclePictureHierarchy"/>
    <dgm:cxn modelId="{BA1C2F6D-CD65-2F45-AFA8-7E79FE016497}" type="presOf" srcId="{CCFEF9C8-2B8D-084D-AF80-DA1486F6011B}" destId="{DBB95806-3756-FD41-8138-44853483E31E}" srcOrd="0" destOrd="0" presId="urn:microsoft.com/office/officeart/2009/layout/CirclePictureHierarchy"/>
    <dgm:cxn modelId="{1E6150DD-E0A6-DC4C-AAE1-EB011AF269FC}" type="presOf" srcId="{8A0007D7-9601-0347-9102-CED6B3088320}" destId="{22A228B0-11A6-3D47-BB0B-A4DF5AEB6418}" srcOrd="0" destOrd="0" presId="urn:microsoft.com/office/officeart/2009/layout/CirclePictureHierarchy"/>
    <dgm:cxn modelId="{56BFD893-A5C9-984E-97A7-CF9AA0D430BA}" type="presOf" srcId="{CF46289B-FADA-AB49-B0EE-D9861202BC9E}" destId="{60AA4110-3C52-8C4E-ACFB-65F580C54192}" srcOrd="0" destOrd="0" presId="urn:microsoft.com/office/officeart/2009/layout/CirclePictureHierarchy"/>
    <dgm:cxn modelId="{0DDACBFB-9E07-414D-BCE2-01B68A291398}" type="presOf" srcId="{798B9146-8229-7F43-8A4C-B77EA8D40756}" destId="{246FD104-2926-7245-AB64-46AD44D1926F}" srcOrd="0" destOrd="0" presId="urn:microsoft.com/office/officeart/2009/layout/CirclePictureHierarchy"/>
    <dgm:cxn modelId="{15F19BDD-3F75-A740-9895-11075A9FBF40}" srcId="{13DDED41-D644-7B4F-A728-D1A0E0E40FC2}" destId="{991BA83A-8095-8B4D-91BA-D11A32F79D7D}" srcOrd="1" destOrd="0" parTransId="{C1A89658-B9C7-F447-A709-CF2EBE589F74}" sibTransId="{703CD5D8-72FD-D443-8E5E-E34D1974EC3C}"/>
    <dgm:cxn modelId="{084B85DF-11FF-2F47-A938-0B9BF48156B9}" srcId="{13DDED41-D644-7B4F-A728-D1A0E0E40FC2}" destId="{BD1BE544-D81D-064D-AECD-E31D6028A100}" srcOrd="0" destOrd="0" parTransId="{CF46289B-FADA-AB49-B0EE-D9861202BC9E}" sibTransId="{B6355CD0-3251-944E-B018-DA13F135C075}"/>
    <dgm:cxn modelId="{1D637B4A-2353-F348-AA9C-F9F377FA0E0A}" srcId="{BD1BE544-D81D-064D-AECD-E31D6028A100}" destId="{798B9146-8229-7F43-8A4C-B77EA8D40756}" srcOrd="1" destOrd="0" parTransId="{C65A377B-9E53-8C47-B06C-4AD75702ACCE}" sibTransId="{ACBA86F0-CDDF-CD42-8EDC-A20122FB79C1}"/>
    <dgm:cxn modelId="{CD4C4BA6-75B3-D940-ADC5-1F31B69C1CC0}" type="presOf" srcId="{13DDED41-D644-7B4F-A728-D1A0E0E40FC2}" destId="{0D5DF5CC-FDA1-C04E-A2BE-0F4A25EA4D90}" srcOrd="0" destOrd="0" presId="urn:microsoft.com/office/officeart/2009/layout/CirclePictureHierarchy"/>
    <dgm:cxn modelId="{28484ACE-9641-6048-9F8D-BF989FF16FF8}" srcId="{0E906ECD-8397-D84D-A210-DC8851985CF0}" destId="{13DDED41-D644-7B4F-A728-D1A0E0E40FC2}" srcOrd="0" destOrd="0" parTransId="{77C37A00-3726-9348-A7B6-CE5C03F4728A}" sibTransId="{F505272D-C5C2-3845-B2F2-ED7B32FF8062}"/>
    <dgm:cxn modelId="{EB241793-192B-B847-8754-12887192E8C3}" type="presOf" srcId="{CF24111A-3E26-164D-A4D7-BD9F707AF70E}" destId="{B56784C4-72CA-3A4A-97D5-C2184F70C8E4}" srcOrd="0" destOrd="0" presId="urn:microsoft.com/office/officeart/2009/layout/CirclePictureHierarchy"/>
    <dgm:cxn modelId="{BC4C74F7-1BD4-8544-AC08-8F0EC4959976}" type="presOf" srcId="{C400B614-3D98-744C-AB95-3999D398B050}" destId="{6C72B78E-B4F7-1E4A-B585-3D9F03619196}" srcOrd="0" destOrd="0" presId="urn:microsoft.com/office/officeart/2009/layout/CirclePictureHierarchy"/>
    <dgm:cxn modelId="{D3BC0248-8B94-914B-B916-E0CCFFFC7CC1}" srcId="{991BA83A-8095-8B4D-91BA-D11A32F79D7D}" destId="{8A0007D7-9601-0347-9102-CED6B3088320}" srcOrd="1" destOrd="0" parTransId="{CF24111A-3E26-164D-A4D7-BD9F707AF70E}" sibTransId="{DBC07BDF-6CC7-8D48-BFE1-C069EE762227}"/>
    <dgm:cxn modelId="{D3DE88F3-534A-8B46-8D60-9D9C760315A6}" type="presOf" srcId="{C65A377B-9E53-8C47-B06C-4AD75702ACCE}" destId="{F2185DAF-BADB-FD4C-87DE-184B848A571A}" srcOrd="0" destOrd="0" presId="urn:microsoft.com/office/officeart/2009/layout/CirclePictureHierarchy"/>
    <dgm:cxn modelId="{2A4E09FA-36DF-E042-8708-C7307440260C}" srcId="{991BA83A-8095-8B4D-91BA-D11A32F79D7D}" destId="{5854DDDC-0483-6841-B501-31EE2335504E}" srcOrd="0" destOrd="0" parTransId="{696CC2E7-C59D-794A-96E2-D58817584D9B}" sibTransId="{4680F7BF-EC12-B44B-BE4B-CDE6B4A5E8E8}"/>
    <dgm:cxn modelId="{F36352F0-DD60-7F42-B9B9-51A444F8119C}" type="presOf" srcId="{BD1BE544-D81D-064D-AECD-E31D6028A100}" destId="{95C87132-ED98-FA46-99CC-97DDFEEAD7C7}" srcOrd="0" destOrd="0" presId="urn:microsoft.com/office/officeart/2009/layout/CirclePictureHierarchy"/>
    <dgm:cxn modelId="{08C73EE7-7A7A-2C4A-9CA4-0C914D98F275}" type="presOf" srcId="{C1A89658-B9C7-F447-A709-CF2EBE589F74}" destId="{5157D276-3F55-434A-8F52-98BA29C1C7EC}" srcOrd="0" destOrd="0" presId="urn:microsoft.com/office/officeart/2009/layout/CirclePictureHierarchy"/>
    <dgm:cxn modelId="{92213EBE-229F-2847-BAD7-9BB0744FF0DE}" type="presOf" srcId="{5854DDDC-0483-6841-B501-31EE2335504E}" destId="{1E7656F9-EDE6-244A-8253-ED03C90B8E74}" srcOrd="0" destOrd="0" presId="urn:microsoft.com/office/officeart/2009/layout/CirclePictureHierarchy"/>
    <dgm:cxn modelId="{72F4F784-B1E5-B24A-AA51-944885A8A2F3}" type="presOf" srcId="{0E906ECD-8397-D84D-A210-DC8851985CF0}" destId="{189F486B-6CEA-A54C-AD2E-0676948EC547}" srcOrd="0" destOrd="0" presId="urn:microsoft.com/office/officeart/2009/layout/CirclePictureHierarchy"/>
    <dgm:cxn modelId="{03180C55-0F91-FD4F-B6DD-4FBF6DA6F9BD}" type="presOf" srcId="{696CC2E7-C59D-794A-96E2-D58817584D9B}" destId="{1D6F4DE6-4AC6-D84B-AEAD-532067945C7E}" srcOrd="0" destOrd="0" presId="urn:microsoft.com/office/officeart/2009/layout/CirclePictureHierarchy"/>
    <dgm:cxn modelId="{AF0D565E-27D9-2249-A212-4A524DF7131A}" type="presParOf" srcId="{189F486B-6CEA-A54C-AD2E-0676948EC547}" destId="{CBB96866-30A8-7E43-9833-D85CD6F2B05F}" srcOrd="0" destOrd="0" presId="urn:microsoft.com/office/officeart/2009/layout/CirclePictureHierarchy"/>
    <dgm:cxn modelId="{4B56A34B-3A2F-A741-8C75-3CF4BF979529}" type="presParOf" srcId="{CBB96866-30A8-7E43-9833-D85CD6F2B05F}" destId="{0CB61314-2D07-2744-9C07-FB0D0BC96CB1}" srcOrd="0" destOrd="0" presId="urn:microsoft.com/office/officeart/2009/layout/CirclePictureHierarchy"/>
    <dgm:cxn modelId="{9B45B8B7-234B-3C4F-8CDD-DCD704F29881}" type="presParOf" srcId="{0CB61314-2D07-2744-9C07-FB0D0BC96CB1}" destId="{2AA29EFB-5085-0F45-9BBC-6B5A9FDA93A0}" srcOrd="0" destOrd="0" presId="urn:microsoft.com/office/officeart/2009/layout/CirclePictureHierarchy"/>
    <dgm:cxn modelId="{F7B7C07C-B9EE-F94A-855D-1A035D9CE41A}" type="presParOf" srcId="{0CB61314-2D07-2744-9C07-FB0D0BC96CB1}" destId="{0D5DF5CC-FDA1-C04E-A2BE-0F4A25EA4D90}" srcOrd="1" destOrd="0" presId="urn:microsoft.com/office/officeart/2009/layout/CirclePictureHierarchy"/>
    <dgm:cxn modelId="{4DB31FEE-E9B9-F24E-ACDE-757FE48CD1CD}" type="presParOf" srcId="{CBB96866-30A8-7E43-9833-D85CD6F2B05F}" destId="{80B60C17-67A9-074A-B523-399242DACF30}" srcOrd="1" destOrd="0" presId="urn:microsoft.com/office/officeart/2009/layout/CirclePictureHierarchy"/>
    <dgm:cxn modelId="{22DF7A69-FF20-754E-80CB-187C6C4D0043}" type="presParOf" srcId="{80B60C17-67A9-074A-B523-399242DACF30}" destId="{60AA4110-3C52-8C4E-ACFB-65F580C54192}" srcOrd="0" destOrd="0" presId="urn:microsoft.com/office/officeart/2009/layout/CirclePictureHierarchy"/>
    <dgm:cxn modelId="{71330083-2786-4442-A7DC-886999BC5B8D}" type="presParOf" srcId="{80B60C17-67A9-074A-B523-399242DACF30}" destId="{F6FD87A0-D35E-FE4B-AAFA-AF521DFDD733}" srcOrd="1" destOrd="0" presId="urn:microsoft.com/office/officeart/2009/layout/CirclePictureHierarchy"/>
    <dgm:cxn modelId="{E021F593-34BB-CF46-ABD2-739C140666C8}" type="presParOf" srcId="{F6FD87A0-D35E-FE4B-AAFA-AF521DFDD733}" destId="{F4186B02-B976-F142-92A1-2FACB109331B}" srcOrd="0" destOrd="0" presId="urn:microsoft.com/office/officeart/2009/layout/CirclePictureHierarchy"/>
    <dgm:cxn modelId="{5530DB64-4AF0-9A41-AD05-F001E444BDBA}" type="presParOf" srcId="{F4186B02-B976-F142-92A1-2FACB109331B}" destId="{339065AE-A341-0742-AE59-E5A5361FD95A}" srcOrd="0" destOrd="0" presId="urn:microsoft.com/office/officeart/2009/layout/CirclePictureHierarchy"/>
    <dgm:cxn modelId="{ACD30C55-86E2-5A4E-9048-CE69FD8C0518}" type="presParOf" srcId="{F4186B02-B976-F142-92A1-2FACB109331B}" destId="{95C87132-ED98-FA46-99CC-97DDFEEAD7C7}" srcOrd="1" destOrd="0" presId="urn:microsoft.com/office/officeart/2009/layout/CirclePictureHierarchy"/>
    <dgm:cxn modelId="{E2C532E7-CEA6-BD4D-A0EE-83259D3FBDE2}" type="presParOf" srcId="{F6FD87A0-D35E-FE4B-AAFA-AF521DFDD733}" destId="{77C88E7B-5BB9-2F41-B49C-F591458DE87D}" srcOrd="1" destOrd="0" presId="urn:microsoft.com/office/officeart/2009/layout/CirclePictureHierarchy"/>
    <dgm:cxn modelId="{C6FB50B5-DD7E-F941-AFDE-75494ECF5327}" type="presParOf" srcId="{77C88E7B-5BB9-2F41-B49C-F591458DE87D}" destId="{6C72B78E-B4F7-1E4A-B585-3D9F03619196}" srcOrd="0" destOrd="0" presId="urn:microsoft.com/office/officeart/2009/layout/CirclePictureHierarchy"/>
    <dgm:cxn modelId="{A09592C1-DEFA-2D41-93BE-1FFE97D2297D}" type="presParOf" srcId="{77C88E7B-5BB9-2F41-B49C-F591458DE87D}" destId="{DA619FF8-CB33-EE42-A2B8-B2767E045C59}" srcOrd="1" destOrd="0" presId="urn:microsoft.com/office/officeart/2009/layout/CirclePictureHierarchy"/>
    <dgm:cxn modelId="{FF58E5AE-2AB5-2549-8560-E147650B1AC7}" type="presParOf" srcId="{DA619FF8-CB33-EE42-A2B8-B2767E045C59}" destId="{90FCBD15-173C-5E44-8056-D552A9D5920E}" srcOrd="0" destOrd="0" presId="urn:microsoft.com/office/officeart/2009/layout/CirclePictureHierarchy"/>
    <dgm:cxn modelId="{DE8EC39D-57E6-F848-B101-95BC844B551E}" type="presParOf" srcId="{90FCBD15-173C-5E44-8056-D552A9D5920E}" destId="{95FA1E67-664C-E44D-86D4-BE0158068E7B}" srcOrd="0" destOrd="0" presId="urn:microsoft.com/office/officeart/2009/layout/CirclePictureHierarchy"/>
    <dgm:cxn modelId="{FBBA9777-7C81-2C4F-8D36-D72F3D25A84E}" type="presParOf" srcId="{90FCBD15-173C-5E44-8056-D552A9D5920E}" destId="{DBB95806-3756-FD41-8138-44853483E31E}" srcOrd="1" destOrd="0" presId="urn:microsoft.com/office/officeart/2009/layout/CirclePictureHierarchy"/>
    <dgm:cxn modelId="{0D5991C9-DDA1-AC48-802E-98CE52DE11C2}" type="presParOf" srcId="{DA619FF8-CB33-EE42-A2B8-B2767E045C59}" destId="{065F579F-6B14-4C4D-8621-171CC0985DF4}" srcOrd="1" destOrd="0" presId="urn:microsoft.com/office/officeart/2009/layout/CirclePictureHierarchy"/>
    <dgm:cxn modelId="{E1ACB091-68DB-9747-A614-A67512851CA8}" type="presParOf" srcId="{77C88E7B-5BB9-2F41-B49C-F591458DE87D}" destId="{F2185DAF-BADB-FD4C-87DE-184B848A571A}" srcOrd="2" destOrd="0" presId="urn:microsoft.com/office/officeart/2009/layout/CirclePictureHierarchy"/>
    <dgm:cxn modelId="{28699C14-7F22-4D4D-B06E-75C12A4CBB12}" type="presParOf" srcId="{77C88E7B-5BB9-2F41-B49C-F591458DE87D}" destId="{3019CDBC-05E1-3344-8B4C-BCE295301A69}" srcOrd="3" destOrd="0" presId="urn:microsoft.com/office/officeart/2009/layout/CirclePictureHierarchy"/>
    <dgm:cxn modelId="{3D57111F-A7E3-3F45-BD8D-34A60752FE68}" type="presParOf" srcId="{3019CDBC-05E1-3344-8B4C-BCE295301A69}" destId="{2DC094CD-26B8-444D-B8BB-AECA64B934FE}" srcOrd="0" destOrd="0" presId="urn:microsoft.com/office/officeart/2009/layout/CirclePictureHierarchy"/>
    <dgm:cxn modelId="{392F1D0E-10B4-234B-A06E-B79E2D89AA2E}" type="presParOf" srcId="{2DC094CD-26B8-444D-B8BB-AECA64B934FE}" destId="{BFA7AC25-8085-1A49-81F7-9FFC081E5501}" srcOrd="0" destOrd="0" presId="urn:microsoft.com/office/officeart/2009/layout/CirclePictureHierarchy"/>
    <dgm:cxn modelId="{31445233-28C7-5341-8CBE-B1363B5CEBAB}" type="presParOf" srcId="{2DC094CD-26B8-444D-B8BB-AECA64B934FE}" destId="{246FD104-2926-7245-AB64-46AD44D1926F}" srcOrd="1" destOrd="0" presId="urn:microsoft.com/office/officeart/2009/layout/CirclePictureHierarchy"/>
    <dgm:cxn modelId="{66818D68-52D8-D944-A3C8-9EE7935603E2}" type="presParOf" srcId="{3019CDBC-05E1-3344-8B4C-BCE295301A69}" destId="{FF7200D0-A109-174B-9166-1D68E6AF4C40}" srcOrd="1" destOrd="0" presId="urn:microsoft.com/office/officeart/2009/layout/CirclePictureHierarchy"/>
    <dgm:cxn modelId="{BE9BBB45-DEC6-CF4D-BC03-589BA797C6D3}" type="presParOf" srcId="{80B60C17-67A9-074A-B523-399242DACF30}" destId="{5157D276-3F55-434A-8F52-98BA29C1C7EC}" srcOrd="2" destOrd="0" presId="urn:microsoft.com/office/officeart/2009/layout/CirclePictureHierarchy"/>
    <dgm:cxn modelId="{F0384AD5-0570-4E42-9DFB-A2F2AFCA37F3}" type="presParOf" srcId="{80B60C17-67A9-074A-B523-399242DACF30}" destId="{7BFA3BD7-A208-664C-82A7-E19BA68372BA}" srcOrd="3" destOrd="0" presId="urn:microsoft.com/office/officeart/2009/layout/CirclePictureHierarchy"/>
    <dgm:cxn modelId="{46625914-4448-9F48-A40C-ACA894F8E0F1}" type="presParOf" srcId="{7BFA3BD7-A208-664C-82A7-E19BA68372BA}" destId="{01E067CF-DE4C-A04F-B75E-F912EA8D397C}" srcOrd="0" destOrd="0" presId="urn:microsoft.com/office/officeart/2009/layout/CirclePictureHierarchy"/>
    <dgm:cxn modelId="{3058D58A-F823-4B41-ADB6-3F15BCC53274}" type="presParOf" srcId="{01E067CF-DE4C-A04F-B75E-F912EA8D397C}" destId="{0F80800C-4E55-1F46-BC81-AB05C867CA67}" srcOrd="0" destOrd="0" presId="urn:microsoft.com/office/officeart/2009/layout/CirclePictureHierarchy"/>
    <dgm:cxn modelId="{24F65A4D-3CF6-5D4A-9A4A-8D92B493512B}" type="presParOf" srcId="{01E067CF-DE4C-A04F-B75E-F912EA8D397C}" destId="{9264AD86-6E34-B64C-ABC2-C4049A29B940}" srcOrd="1" destOrd="0" presId="urn:microsoft.com/office/officeart/2009/layout/CirclePictureHierarchy"/>
    <dgm:cxn modelId="{93D0117F-9D83-3B41-9FA5-18D0ABD92ED6}" type="presParOf" srcId="{7BFA3BD7-A208-664C-82A7-E19BA68372BA}" destId="{0DC4688F-E3A9-374B-A54D-A6A539EE312E}" srcOrd="1" destOrd="0" presId="urn:microsoft.com/office/officeart/2009/layout/CirclePictureHierarchy"/>
    <dgm:cxn modelId="{F5CCE39F-A00E-7342-9107-55B9A146D5FC}" type="presParOf" srcId="{0DC4688F-E3A9-374B-A54D-A6A539EE312E}" destId="{1D6F4DE6-4AC6-D84B-AEAD-532067945C7E}" srcOrd="0" destOrd="0" presId="urn:microsoft.com/office/officeart/2009/layout/CirclePictureHierarchy"/>
    <dgm:cxn modelId="{864BA8B2-2B9B-E84B-ADCA-8BD9C5A1F03F}" type="presParOf" srcId="{0DC4688F-E3A9-374B-A54D-A6A539EE312E}" destId="{D0CFDFA4-08F9-8F46-8468-077BA0D5789E}" srcOrd="1" destOrd="0" presId="urn:microsoft.com/office/officeart/2009/layout/CirclePictureHierarchy"/>
    <dgm:cxn modelId="{A210341D-E4C9-7E43-B0F0-65E84588187F}" type="presParOf" srcId="{D0CFDFA4-08F9-8F46-8468-077BA0D5789E}" destId="{D9A03B71-8A87-1C4E-9612-F9AA36EEFB6F}" srcOrd="0" destOrd="0" presId="urn:microsoft.com/office/officeart/2009/layout/CirclePictureHierarchy"/>
    <dgm:cxn modelId="{95832390-DD42-CD4E-8FD0-7E949F285035}" type="presParOf" srcId="{D9A03B71-8A87-1C4E-9612-F9AA36EEFB6F}" destId="{67276129-BFF2-124E-9AEB-8021F622E9AA}" srcOrd="0" destOrd="0" presId="urn:microsoft.com/office/officeart/2009/layout/CirclePictureHierarchy"/>
    <dgm:cxn modelId="{DAD7B24D-F831-2F44-AFDC-1253D4543819}" type="presParOf" srcId="{D9A03B71-8A87-1C4E-9612-F9AA36EEFB6F}" destId="{1E7656F9-EDE6-244A-8253-ED03C90B8E74}" srcOrd="1" destOrd="0" presId="urn:microsoft.com/office/officeart/2009/layout/CirclePictureHierarchy"/>
    <dgm:cxn modelId="{B5DB9763-2AE0-4A41-864A-441F6524B094}" type="presParOf" srcId="{D0CFDFA4-08F9-8F46-8468-077BA0D5789E}" destId="{1424C619-3962-C84D-92DB-B4401B1BAEB3}" srcOrd="1" destOrd="0" presId="urn:microsoft.com/office/officeart/2009/layout/CirclePictureHierarchy"/>
    <dgm:cxn modelId="{5AED42C0-9AB9-254E-9BB4-75195857845B}" type="presParOf" srcId="{0DC4688F-E3A9-374B-A54D-A6A539EE312E}" destId="{B56784C4-72CA-3A4A-97D5-C2184F70C8E4}" srcOrd="2" destOrd="0" presId="urn:microsoft.com/office/officeart/2009/layout/CirclePictureHierarchy"/>
    <dgm:cxn modelId="{4B02A844-565A-DD4C-9BE6-7639459207D7}" type="presParOf" srcId="{0DC4688F-E3A9-374B-A54D-A6A539EE312E}" destId="{CC293041-9C23-D549-A9F5-D4CD2F712AF5}" srcOrd="3" destOrd="0" presId="urn:microsoft.com/office/officeart/2009/layout/CirclePictureHierarchy"/>
    <dgm:cxn modelId="{99497F44-1695-394F-9801-54F047274CEB}" type="presParOf" srcId="{CC293041-9C23-D549-A9F5-D4CD2F712AF5}" destId="{F8B8F3C7-E99B-DD41-8779-DBF7E24D3D03}" srcOrd="0" destOrd="0" presId="urn:microsoft.com/office/officeart/2009/layout/CirclePictureHierarchy"/>
    <dgm:cxn modelId="{813082DA-9766-B34D-80A5-53FEF355A274}" type="presParOf" srcId="{F8B8F3C7-E99B-DD41-8779-DBF7E24D3D03}" destId="{80ECFB8D-5B8F-D248-81FF-CB59FAB89C90}" srcOrd="0" destOrd="0" presId="urn:microsoft.com/office/officeart/2009/layout/CirclePictureHierarchy"/>
    <dgm:cxn modelId="{602A048F-76FC-8444-9041-63F09BBDA0A2}" type="presParOf" srcId="{F8B8F3C7-E99B-DD41-8779-DBF7E24D3D03}" destId="{22A228B0-11A6-3D47-BB0B-A4DF5AEB6418}" srcOrd="1" destOrd="0" presId="urn:microsoft.com/office/officeart/2009/layout/CirclePictureHierarchy"/>
    <dgm:cxn modelId="{AB11B272-DC49-F349-9410-81C62C85D598}" type="presParOf" srcId="{CC293041-9C23-D549-A9F5-D4CD2F712AF5}" destId="{52164428-3F71-5E4A-96C0-4E403C0B6F42}" srcOrd="1" destOrd="0" presId="urn:microsoft.com/office/officeart/2009/layout/CirclePictureHierarchy"/>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419959"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55334"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90709" y="697783"/>
          <a:ext cx="529250" cy="91440"/>
        </a:xfrm>
        <a:custGeom>
          <a:avLst/>
          <a:gdLst/>
          <a:ahLst/>
          <a:cxnLst/>
          <a:rect l="0" t="0" r="0" b="0"/>
          <a:pathLst>
            <a:path>
              <a:moveTo>
                <a:pt x="0" y="45720"/>
              </a:moveTo>
              <a:lnTo>
                <a:pt x="0" y="76272"/>
              </a:lnTo>
              <a:lnTo>
                <a:pt x="529250" y="76272"/>
              </a:lnTo>
              <a:lnTo>
                <a:pt x="52925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61458" y="950860"/>
          <a:ext cx="264625" cy="91440"/>
        </a:xfrm>
        <a:custGeom>
          <a:avLst/>
          <a:gdLst/>
          <a:ahLst/>
          <a:cxnLst/>
          <a:rect l="0" t="0" r="0" b="0"/>
          <a:pathLst>
            <a:path>
              <a:moveTo>
                <a:pt x="0" y="45720"/>
              </a:moveTo>
              <a:lnTo>
                <a:pt x="0" y="76272"/>
              </a:lnTo>
              <a:lnTo>
                <a:pt x="264625" y="76272"/>
              </a:lnTo>
              <a:lnTo>
                <a:pt x="264625"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6833" y="950860"/>
          <a:ext cx="264625" cy="91440"/>
        </a:xfrm>
        <a:custGeom>
          <a:avLst/>
          <a:gdLst/>
          <a:ahLst/>
          <a:cxnLst/>
          <a:rect l="0" t="0" r="0" b="0"/>
          <a:pathLst>
            <a:path>
              <a:moveTo>
                <a:pt x="264625" y="45720"/>
              </a:moveTo>
              <a:lnTo>
                <a:pt x="264625"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61458" y="697783"/>
          <a:ext cx="529250" cy="91440"/>
        </a:xfrm>
        <a:custGeom>
          <a:avLst/>
          <a:gdLst/>
          <a:ahLst/>
          <a:cxnLst/>
          <a:rect l="0" t="0" r="0" b="0"/>
          <a:pathLst>
            <a:path>
              <a:moveTo>
                <a:pt x="529250" y="45720"/>
              </a:moveTo>
              <a:lnTo>
                <a:pt x="529250" y="76272"/>
              </a:lnTo>
              <a:lnTo>
                <a:pt x="0" y="76272"/>
              </a:lnTo>
              <a:lnTo>
                <a:pt x="0" y="10634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94481" y="551048"/>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86936" y="550567"/>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86936" y="550567"/>
        <a:ext cx="288681" cy="192454"/>
      </dsp:txXfrm>
    </dsp:sp>
    <dsp:sp modelId="{339065AE-A341-0742-AE59-E5A5361FD95A}">
      <dsp:nvSpPr>
        <dsp:cNvPr id="0" name=""/>
        <dsp:cNvSpPr/>
      </dsp:nvSpPr>
      <dsp:spPr>
        <a:xfrm>
          <a:off x="2652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576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57686" y="803645"/>
        <a:ext cx="288681" cy="192454"/>
      </dsp:txXfrm>
    </dsp:sp>
    <dsp:sp modelId="{95FA1E67-664C-E44D-86D4-BE0158068E7B}">
      <dsp:nvSpPr>
        <dsp:cNvPr id="0" name=""/>
        <dsp:cNvSpPr/>
      </dsp:nvSpPr>
      <dsp:spPr>
        <a:xfrm>
          <a:off x="6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930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93061" y="1056722"/>
        <a:ext cx="288681" cy="192454"/>
      </dsp:txXfrm>
    </dsp:sp>
    <dsp:sp modelId="{BFA7AC25-8085-1A49-81F7-9FFC081E5501}">
      <dsp:nvSpPr>
        <dsp:cNvPr id="0" name=""/>
        <dsp:cNvSpPr/>
      </dsp:nvSpPr>
      <dsp:spPr>
        <a:xfrm>
          <a:off x="52985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223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22311" y="1056722"/>
        <a:ext cx="288681" cy="192454"/>
      </dsp:txXfrm>
    </dsp:sp>
    <dsp:sp modelId="{0F80800C-4E55-1F46-BC81-AB05C867CA67}">
      <dsp:nvSpPr>
        <dsp:cNvPr id="0" name=""/>
        <dsp:cNvSpPr/>
      </dsp:nvSpPr>
      <dsp:spPr>
        <a:xfrm>
          <a:off x="1323731" y="804126"/>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516186" y="803645"/>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516186" y="803645"/>
        <a:ext cx="288681" cy="192454"/>
      </dsp:txXfrm>
    </dsp:sp>
    <dsp:sp modelId="{67276129-BFF2-124E-9AEB-8021F622E9AA}">
      <dsp:nvSpPr>
        <dsp:cNvPr id="0" name=""/>
        <dsp:cNvSpPr/>
      </dsp:nvSpPr>
      <dsp:spPr>
        <a:xfrm>
          <a:off x="1059106"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5156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51561" y="1056722"/>
        <a:ext cx="288681" cy="192454"/>
      </dsp:txXfrm>
    </dsp:sp>
    <dsp:sp modelId="{80ECFB8D-5B8F-D248-81FF-CB59FAB89C90}">
      <dsp:nvSpPr>
        <dsp:cNvPr id="0" name=""/>
        <dsp:cNvSpPr/>
      </dsp:nvSpPr>
      <dsp:spPr>
        <a:xfrm>
          <a:off x="1588357" y="1057204"/>
          <a:ext cx="192454" cy="192454"/>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80811" y="1056722"/>
          <a:ext cx="288681" cy="192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80811" y="1056722"/>
        <a:ext cx="288681" cy="19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94827" y="949153"/>
          <a:ext cx="259941" cy="91440"/>
        </a:xfrm>
        <a:custGeom>
          <a:avLst/>
          <a:gdLst/>
          <a:ahLst/>
          <a:cxnLst/>
          <a:rect l="0" t="0" r="0" b="0"/>
          <a:pathLst>
            <a:path>
              <a:moveTo>
                <a:pt x="0" y="45720"/>
              </a:moveTo>
              <a:lnTo>
                <a:pt x="0" y="75731"/>
              </a:lnTo>
              <a:lnTo>
                <a:pt x="259941" y="75731"/>
              </a:lnTo>
              <a:lnTo>
                <a:pt x="259941"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134885" y="949153"/>
          <a:ext cx="259941" cy="91440"/>
        </a:xfrm>
        <a:custGeom>
          <a:avLst/>
          <a:gdLst/>
          <a:ahLst/>
          <a:cxnLst/>
          <a:rect l="0" t="0" r="0" b="0"/>
          <a:pathLst>
            <a:path>
              <a:moveTo>
                <a:pt x="259941" y="45720"/>
              </a:moveTo>
              <a:lnTo>
                <a:pt x="259941"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74944" y="700554"/>
          <a:ext cx="519882" cy="91440"/>
        </a:xfrm>
        <a:custGeom>
          <a:avLst/>
          <a:gdLst/>
          <a:ahLst/>
          <a:cxnLst/>
          <a:rect l="0" t="0" r="0" b="0"/>
          <a:pathLst>
            <a:path>
              <a:moveTo>
                <a:pt x="0" y="45720"/>
              </a:moveTo>
              <a:lnTo>
                <a:pt x="0" y="75731"/>
              </a:lnTo>
              <a:lnTo>
                <a:pt x="519882" y="75731"/>
              </a:lnTo>
              <a:lnTo>
                <a:pt x="519882"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55061" y="949153"/>
          <a:ext cx="259941" cy="91440"/>
        </a:xfrm>
        <a:custGeom>
          <a:avLst/>
          <a:gdLst/>
          <a:ahLst/>
          <a:cxnLst/>
          <a:rect l="0" t="0" r="0" b="0"/>
          <a:pathLst>
            <a:path>
              <a:moveTo>
                <a:pt x="0" y="45720"/>
              </a:moveTo>
              <a:lnTo>
                <a:pt x="0" y="75731"/>
              </a:lnTo>
              <a:lnTo>
                <a:pt x="259941" y="75731"/>
              </a:lnTo>
              <a:lnTo>
                <a:pt x="259941"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5119" y="949153"/>
          <a:ext cx="259941" cy="91440"/>
        </a:xfrm>
        <a:custGeom>
          <a:avLst/>
          <a:gdLst/>
          <a:ahLst/>
          <a:cxnLst/>
          <a:rect l="0" t="0" r="0" b="0"/>
          <a:pathLst>
            <a:path>
              <a:moveTo>
                <a:pt x="259941" y="45720"/>
              </a:moveTo>
              <a:lnTo>
                <a:pt x="259941"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55061" y="700554"/>
          <a:ext cx="519882" cy="91440"/>
        </a:xfrm>
        <a:custGeom>
          <a:avLst/>
          <a:gdLst/>
          <a:ahLst/>
          <a:cxnLst/>
          <a:rect l="0" t="0" r="0" b="0"/>
          <a:pathLst>
            <a:path>
              <a:moveTo>
                <a:pt x="519882" y="45720"/>
              </a:moveTo>
              <a:lnTo>
                <a:pt x="519882" y="75731"/>
              </a:lnTo>
              <a:lnTo>
                <a:pt x="0" y="75731"/>
              </a:lnTo>
              <a:lnTo>
                <a:pt x="0" y="105270"/>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80420" y="557226"/>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69468" y="556753"/>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69468" y="556753"/>
        <a:ext cx="283572" cy="189048"/>
      </dsp:txXfrm>
    </dsp:sp>
    <dsp:sp modelId="{339065AE-A341-0742-AE59-E5A5361FD95A}">
      <dsp:nvSpPr>
        <dsp:cNvPr id="0" name=""/>
        <dsp:cNvSpPr/>
      </dsp:nvSpPr>
      <dsp:spPr>
        <a:xfrm>
          <a:off x="260537" y="805825"/>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49585" y="805352"/>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49585" y="805352"/>
        <a:ext cx="283572" cy="189048"/>
      </dsp:txXfrm>
    </dsp:sp>
    <dsp:sp modelId="{95FA1E67-664C-E44D-86D4-BE0158068E7B}">
      <dsp:nvSpPr>
        <dsp:cNvPr id="0" name=""/>
        <dsp:cNvSpPr/>
      </dsp:nvSpPr>
      <dsp:spPr>
        <a:xfrm>
          <a:off x="595"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9644"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9644" y="1053951"/>
        <a:ext cx="283572" cy="189048"/>
      </dsp:txXfrm>
    </dsp:sp>
    <dsp:sp modelId="{BFA7AC25-8085-1A49-81F7-9FFC081E5501}">
      <dsp:nvSpPr>
        <dsp:cNvPr id="0" name=""/>
        <dsp:cNvSpPr/>
      </dsp:nvSpPr>
      <dsp:spPr>
        <a:xfrm>
          <a:off x="520478"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709526"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709526" y="1053951"/>
        <a:ext cx="283572" cy="189048"/>
      </dsp:txXfrm>
    </dsp:sp>
    <dsp:sp modelId="{0F80800C-4E55-1F46-BC81-AB05C867CA67}">
      <dsp:nvSpPr>
        <dsp:cNvPr id="0" name=""/>
        <dsp:cNvSpPr/>
      </dsp:nvSpPr>
      <dsp:spPr>
        <a:xfrm>
          <a:off x="1300302" y="805825"/>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89351" y="805352"/>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89351" y="805352"/>
        <a:ext cx="283572" cy="189048"/>
      </dsp:txXfrm>
    </dsp:sp>
    <dsp:sp modelId="{67276129-BFF2-124E-9AEB-8021F622E9AA}">
      <dsp:nvSpPr>
        <dsp:cNvPr id="0" name=""/>
        <dsp:cNvSpPr/>
      </dsp:nvSpPr>
      <dsp:spPr>
        <a:xfrm>
          <a:off x="1040361"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229409"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229409" y="1053951"/>
        <a:ext cx="283572" cy="189048"/>
      </dsp:txXfrm>
    </dsp:sp>
    <dsp:sp modelId="{80ECFB8D-5B8F-D248-81FF-CB59FAB89C90}">
      <dsp:nvSpPr>
        <dsp:cNvPr id="0" name=""/>
        <dsp:cNvSpPr/>
      </dsp:nvSpPr>
      <dsp:spPr>
        <a:xfrm>
          <a:off x="1560244" y="1054423"/>
          <a:ext cx="189048" cy="189048"/>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749292" y="1053951"/>
          <a:ext cx="283572" cy="189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749292" y="1053951"/>
        <a:ext cx="283572" cy="189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4875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09739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46042" y="705636"/>
          <a:ext cx="502709" cy="91440"/>
        </a:xfrm>
        <a:custGeom>
          <a:avLst/>
          <a:gdLst/>
          <a:ahLst/>
          <a:cxnLst/>
          <a:rect l="0" t="0" r="0" b="0"/>
          <a:pathLst>
            <a:path>
              <a:moveTo>
                <a:pt x="0" y="45720"/>
              </a:moveTo>
              <a:lnTo>
                <a:pt x="0" y="74740"/>
              </a:lnTo>
              <a:lnTo>
                <a:pt x="502709" y="74740"/>
              </a:lnTo>
              <a:lnTo>
                <a:pt x="502709"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4333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197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43332" y="705636"/>
          <a:ext cx="502709" cy="91440"/>
        </a:xfrm>
        <a:custGeom>
          <a:avLst/>
          <a:gdLst/>
          <a:ahLst/>
          <a:cxnLst/>
          <a:rect l="0" t="0" r="0" b="0"/>
          <a:pathLst>
            <a:path>
              <a:moveTo>
                <a:pt x="502709" y="45720"/>
              </a:moveTo>
              <a:lnTo>
                <a:pt x="502709"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54640" y="568553"/>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37444" y="568096"/>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37444" y="568096"/>
        <a:ext cx="274205" cy="182803"/>
      </dsp:txXfrm>
    </dsp:sp>
    <dsp:sp modelId="{339065AE-A341-0742-AE59-E5A5361FD95A}">
      <dsp:nvSpPr>
        <dsp:cNvPr id="0" name=""/>
        <dsp:cNvSpPr/>
      </dsp:nvSpPr>
      <dsp:spPr>
        <a:xfrm>
          <a:off x="25193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34734"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34734" y="808482"/>
        <a:ext cx="274205" cy="182803"/>
      </dsp:txXfrm>
    </dsp:sp>
    <dsp:sp modelId="{95FA1E67-664C-E44D-86D4-BE0158068E7B}">
      <dsp:nvSpPr>
        <dsp:cNvPr id="0" name=""/>
        <dsp:cNvSpPr/>
      </dsp:nvSpPr>
      <dsp:spPr>
        <a:xfrm>
          <a:off x="576"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337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3379" y="1048869"/>
        <a:ext cx="274205" cy="182803"/>
      </dsp:txXfrm>
    </dsp:sp>
    <dsp:sp modelId="{BFA7AC25-8085-1A49-81F7-9FFC081E5501}">
      <dsp:nvSpPr>
        <dsp:cNvPr id="0" name=""/>
        <dsp:cNvSpPr/>
      </dsp:nvSpPr>
      <dsp:spPr>
        <a:xfrm>
          <a:off x="50328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68608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686089" y="1048869"/>
        <a:ext cx="274205" cy="182803"/>
      </dsp:txXfrm>
    </dsp:sp>
    <dsp:sp modelId="{0F80800C-4E55-1F46-BC81-AB05C867CA67}">
      <dsp:nvSpPr>
        <dsp:cNvPr id="0" name=""/>
        <dsp:cNvSpPr/>
      </dsp:nvSpPr>
      <dsp:spPr>
        <a:xfrm>
          <a:off x="125735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40153"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40153" y="808482"/>
        <a:ext cx="274205" cy="182803"/>
      </dsp:txXfrm>
    </dsp:sp>
    <dsp:sp modelId="{67276129-BFF2-124E-9AEB-8021F622E9AA}">
      <dsp:nvSpPr>
        <dsp:cNvPr id="0" name=""/>
        <dsp:cNvSpPr/>
      </dsp:nvSpPr>
      <dsp:spPr>
        <a:xfrm>
          <a:off x="100599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18879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188798" y="1048869"/>
        <a:ext cx="274205" cy="182803"/>
      </dsp:txXfrm>
    </dsp:sp>
    <dsp:sp modelId="{80ECFB8D-5B8F-D248-81FF-CB59FAB89C90}">
      <dsp:nvSpPr>
        <dsp:cNvPr id="0" name=""/>
        <dsp:cNvSpPr/>
      </dsp:nvSpPr>
      <dsp:spPr>
        <a:xfrm>
          <a:off x="150870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69150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691508" y="1048869"/>
        <a:ext cx="274205" cy="182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84C4-72CA-3A4A-97D5-C2184F70C8E4}">
      <dsp:nvSpPr>
        <dsp:cNvPr id="0" name=""/>
        <dsp:cNvSpPr/>
      </dsp:nvSpPr>
      <dsp:spPr>
        <a:xfrm>
          <a:off x="134875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1D6F4DE6-4AC6-D84B-AEAD-532067945C7E}">
      <dsp:nvSpPr>
        <dsp:cNvPr id="0" name=""/>
        <dsp:cNvSpPr/>
      </dsp:nvSpPr>
      <dsp:spPr>
        <a:xfrm>
          <a:off x="109739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5157D276-3F55-434A-8F52-98BA29C1C7EC}">
      <dsp:nvSpPr>
        <dsp:cNvPr id="0" name=""/>
        <dsp:cNvSpPr/>
      </dsp:nvSpPr>
      <dsp:spPr>
        <a:xfrm>
          <a:off x="846042" y="705636"/>
          <a:ext cx="502709" cy="91440"/>
        </a:xfrm>
        <a:custGeom>
          <a:avLst/>
          <a:gdLst/>
          <a:ahLst/>
          <a:cxnLst/>
          <a:rect l="0" t="0" r="0" b="0"/>
          <a:pathLst>
            <a:path>
              <a:moveTo>
                <a:pt x="0" y="45720"/>
              </a:moveTo>
              <a:lnTo>
                <a:pt x="0" y="74740"/>
              </a:lnTo>
              <a:lnTo>
                <a:pt x="502709" y="74740"/>
              </a:lnTo>
              <a:lnTo>
                <a:pt x="502709"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2185DAF-BADB-FD4C-87DE-184B848A571A}">
      <dsp:nvSpPr>
        <dsp:cNvPr id="0" name=""/>
        <dsp:cNvSpPr/>
      </dsp:nvSpPr>
      <dsp:spPr>
        <a:xfrm>
          <a:off x="343332" y="946023"/>
          <a:ext cx="251354" cy="91440"/>
        </a:xfrm>
        <a:custGeom>
          <a:avLst/>
          <a:gdLst/>
          <a:ahLst/>
          <a:cxnLst/>
          <a:rect l="0" t="0" r="0" b="0"/>
          <a:pathLst>
            <a:path>
              <a:moveTo>
                <a:pt x="0" y="45720"/>
              </a:moveTo>
              <a:lnTo>
                <a:pt x="0" y="74740"/>
              </a:lnTo>
              <a:lnTo>
                <a:pt x="251354" y="74740"/>
              </a:lnTo>
              <a:lnTo>
                <a:pt x="251354"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C72B78E-B4F7-1E4A-B585-3D9F03619196}">
      <dsp:nvSpPr>
        <dsp:cNvPr id="0" name=""/>
        <dsp:cNvSpPr/>
      </dsp:nvSpPr>
      <dsp:spPr>
        <a:xfrm>
          <a:off x="91977" y="946023"/>
          <a:ext cx="251354" cy="91440"/>
        </a:xfrm>
        <a:custGeom>
          <a:avLst/>
          <a:gdLst/>
          <a:ahLst/>
          <a:cxnLst/>
          <a:rect l="0" t="0" r="0" b="0"/>
          <a:pathLst>
            <a:path>
              <a:moveTo>
                <a:pt x="251354" y="45720"/>
              </a:moveTo>
              <a:lnTo>
                <a:pt x="251354"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60AA4110-3C52-8C4E-ACFB-65F580C54192}">
      <dsp:nvSpPr>
        <dsp:cNvPr id="0" name=""/>
        <dsp:cNvSpPr/>
      </dsp:nvSpPr>
      <dsp:spPr>
        <a:xfrm>
          <a:off x="343332" y="705636"/>
          <a:ext cx="502709" cy="91440"/>
        </a:xfrm>
        <a:custGeom>
          <a:avLst/>
          <a:gdLst/>
          <a:ahLst/>
          <a:cxnLst/>
          <a:rect l="0" t="0" r="0" b="0"/>
          <a:pathLst>
            <a:path>
              <a:moveTo>
                <a:pt x="502709" y="45720"/>
              </a:moveTo>
              <a:lnTo>
                <a:pt x="502709" y="74740"/>
              </a:lnTo>
              <a:lnTo>
                <a:pt x="0" y="74740"/>
              </a:lnTo>
              <a:lnTo>
                <a:pt x="0" y="103303"/>
              </a:lnTo>
            </a:path>
          </a:pathLst>
        </a:custGeom>
        <a:noFill/>
        <a:ln w="6350" cap="flat" cmpd="sng" algn="ctr">
          <a:solidFill>
            <a:schemeClr val="accent6">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AA29EFB-5085-0F45-9BBC-6B5A9FDA93A0}">
      <dsp:nvSpPr>
        <dsp:cNvPr id="0" name=""/>
        <dsp:cNvSpPr/>
      </dsp:nvSpPr>
      <dsp:spPr>
        <a:xfrm>
          <a:off x="754640" y="568553"/>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0D5DF5CC-FDA1-C04E-A2BE-0F4A25EA4D90}">
      <dsp:nvSpPr>
        <dsp:cNvPr id="0" name=""/>
        <dsp:cNvSpPr/>
      </dsp:nvSpPr>
      <dsp:spPr>
        <a:xfrm>
          <a:off x="937444" y="568096"/>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937444" y="568096"/>
        <a:ext cx="274205" cy="182803"/>
      </dsp:txXfrm>
    </dsp:sp>
    <dsp:sp modelId="{339065AE-A341-0742-AE59-E5A5361FD95A}">
      <dsp:nvSpPr>
        <dsp:cNvPr id="0" name=""/>
        <dsp:cNvSpPr/>
      </dsp:nvSpPr>
      <dsp:spPr>
        <a:xfrm>
          <a:off x="25193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5C87132-ED98-FA46-99CC-97DDFEEAD7C7}">
      <dsp:nvSpPr>
        <dsp:cNvPr id="0" name=""/>
        <dsp:cNvSpPr/>
      </dsp:nvSpPr>
      <dsp:spPr>
        <a:xfrm>
          <a:off x="434734"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434734" y="808482"/>
        <a:ext cx="274205" cy="182803"/>
      </dsp:txXfrm>
    </dsp:sp>
    <dsp:sp modelId="{95FA1E67-664C-E44D-86D4-BE0158068E7B}">
      <dsp:nvSpPr>
        <dsp:cNvPr id="0" name=""/>
        <dsp:cNvSpPr/>
      </dsp:nvSpPr>
      <dsp:spPr>
        <a:xfrm>
          <a:off x="576"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DBB95806-3756-FD41-8138-44853483E31E}">
      <dsp:nvSpPr>
        <dsp:cNvPr id="0" name=""/>
        <dsp:cNvSpPr/>
      </dsp:nvSpPr>
      <dsp:spPr>
        <a:xfrm>
          <a:off x="18337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83379" y="1048869"/>
        <a:ext cx="274205" cy="182803"/>
      </dsp:txXfrm>
    </dsp:sp>
    <dsp:sp modelId="{BFA7AC25-8085-1A49-81F7-9FFC081E5501}">
      <dsp:nvSpPr>
        <dsp:cNvPr id="0" name=""/>
        <dsp:cNvSpPr/>
      </dsp:nvSpPr>
      <dsp:spPr>
        <a:xfrm>
          <a:off x="50328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46FD104-2926-7245-AB64-46AD44D1926F}">
      <dsp:nvSpPr>
        <dsp:cNvPr id="0" name=""/>
        <dsp:cNvSpPr/>
      </dsp:nvSpPr>
      <dsp:spPr>
        <a:xfrm>
          <a:off x="686089"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686089" y="1048869"/>
        <a:ext cx="274205" cy="182803"/>
      </dsp:txXfrm>
    </dsp:sp>
    <dsp:sp modelId="{0F80800C-4E55-1F46-BC81-AB05C867CA67}">
      <dsp:nvSpPr>
        <dsp:cNvPr id="0" name=""/>
        <dsp:cNvSpPr/>
      </dsp:nvSpPr>
      <dsp:spPr>
        <a:xfrm>
          <a:off x="1257350" y="808939"/>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9264AD86-6E34-B64C-ABC2-C4049A29B940}">
      <dsp:nvSpPr>
        <dsp:cNvPr id="0" name=""/>
        <dsp:cNvSpPr/>
      </dsp:nvSpPr>
      <dsp:spPr>
        <a:xfrm>
          <a:off x="1440153" y="808482"/>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440153" y="808482"/>
        <a:ext cx="274205" cy="182803"/>
      </dsp:txXfrm>
    </dsp:sp>
    <dsp:sp modelId="{67276129-BFF2-124E-9AEB-8021F622E9AA}">
      <dsp:nvSpPr>
        <dsp:cNvPr id="0" name=""/>
        <dsp:cNvSpPr/>
      </dsp:nvSpPr>
      <dsp:spPr>
        <a:xfrm>
          <a:off x="100599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1E7656F9-EDE6-244A-8253-ED03C90B8E74}">
      <dsp:nvSpPr>
        <dsp:cNvPr id="0" name=""/>
        <dsp:cNvSpPr/>
      </dsp:nvSpPr>
      <dsp:spPr>
        <a:xfrm>
          <a:off x="118879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r>
            <a:rPr lang="en-US" sz="800" kern="1200" dirty="0" smtClean="0"/>
            <a:t> </a:t>
          </a:r>
          <a:endParaRPr lang="en-US" sz="800" kern="1200" dirty="0"/>
        </a:p>
      </dsp:txBody>
      <dsp:txXfrm>
        <a:off x="1188798" y="1048869"/>
        <a:ext cx="274205" cy="182803"/>
      </dsp:txXfrm>
    </dsp:sp>
    <dsp:sp modelId="{80ECFB8D-5B8F-D248-81FF-CB59FAB89C90}">
      <dsp:nvSpPr>
        <dsp:cNvPr id="0" name=""/>
        <dsp:cNvSpPr/>
      </dsp:nvSpPr>
      <dsp:spPr>
        <a:xfrm>
          <a:off x="1508705" y="1049326"/>
          <a:ext cx="182803" cy="182803"/>
        </a:xfrm>
        <a:prstGeom prst="ellipse">
          <a:avLst/>
        </a:prstGeom>
        <a:solidFill>
          <a:schemeClr val="accent6">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22A228B0-11A6-3D47-BB0B-A4DF5AEB6418}">
      <dsp:nvSpPr>
        <dsp:cNvPr id="0" name=""/>
        <dsp:cNvSpPr/>
      </dsp:nvSpPr>
      <dsp:spPr>
        <a:xfrm>
          <a:off x="1691508" y="1048869"/>
          <a:ext cx="274205" cy="18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355600">
            <a:lnSpc>
              <a:spcPct val="90000"/>
            </a:lnSpc>
            <a:spcBef>
              <a:spcPct val="0"/>
            </a:spcBef>
            <a:spcAft>
              <a:spcPct val="35000"/>
            </a:spcAft>
          </a:pPr>
          <a:endParaRPr lang="en-US" sz="800" kern="1200"/>
        </a:p>
      </dsp:txBody>
      <dsp:txXfrm>
        <a:off x="1691508" y="1048869"/>
        <a:ext cx="274205" cy="182803"/>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11" Type="http://schemas.openxmlformats.org/officeDocument/2006/relationships/image" Target="../media/image40.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33.wmf"/><Relationship Id="rId9"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A95B0-0E0E-4F91-BDA3-915CA67B80DB}" type="datetimeFigureOut">
              <a:rPr lang="en-IN" smtClean="0"/>
              <a:t>04-04-2020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0A82-7842-433E-A10A-84C1127680D4}" type="slidenum">
              <a:rPr lang="en-IN" smtClean="0"/>
              <a:t>‹#›</a:t>
            </a:fld>
            <a:endParaRPr lang="en-IN"/>
          </a:p>
        </p:txBody>
      </p:sp>
    </p:spTree>
    <p:extLst>
      <p:ext uri="{BB962C8B-B14F-4D97-AF65-F5344CB8AC3E}">
        <p14:creationId xmlns:p14="http://schemas.microsoft.com/office/powerpoint/2010/main" val="4031289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E290034-D394-41F9-B802-62AED10B4994}"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80412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3B3A6E0-1660-4EDB-8854-87CB7E733A65}"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53102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C807-FC6B-4900-8516-7995B74F064C}" type="slidenum">
              <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73133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4253CB8-7758-4369-B9EF-BBF71E55A0DA}" type="slidenum">
              <a:rPr lang="en-GB" smtClean="0"/>
              <a:pPr>
                <a:defRPr/>
              </a:pPr>
              <a:t>‹#›</a:t>
            </a:fld>
            <a:endParaRPr lang="en-GB"/>
          </a:p>
        </p:txBody>
      </p:sp>
    </p:spTree>
    <p:extLst>
      <p:ext uri="{BB962C8B-B14F-4D97-AF65-F5344CB8AC3E}">
        <p14:creationId xmlns:p14="http://schemas.microsoft.com/office/powerpoint/2010/main" val="20763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7BED71C4-D117-4328-A329-414C633D022C}" type="slidenum">
              <a:rPr lang="en-GB" smtClean="0"/>
              <a:pPr>
                <a:defRPr/>
              </a:pPr>
              <a:t>‹#›</a:t>
            </a:fld>
            <a:endParaRPr lang="en-GB"/>
          </a:p>
        </p:txBody>
      </p:sp>
    </p:spTree>
    <p:extLst>
      <p:ext uri="{BB962C8B-B14F-4D97-AF65-F5344CB8AC3E}">
        <p14:creationId xmlns:p14="http://schemas.microsoft.com/office/powerpoint/2010/main" val="19343643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0515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006827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0185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99583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36787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469870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508931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73885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2522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1012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2DFD5F8-2C15-48EC-8C02-86671D85E398}" type="slidenum">
              <a:rPr lang="en-GB" smtClean="0"/>
              <a:pPr>
                <a:defRPr/>
              </a:pPr>
              <a:t>‹#›</a:t>
            </a:fld>
            <a:endParaRPr lang="en-GB"/>
          </a:p>
        </p:txBody>
      </p:sp>
    </p:spTree>
    <p:extLst>
      <p:ext uri="{BB962C8B-B14F-4D97-AF65-F5344CB8AC3E}">
        <p14:creationId xmlns:p14="http://schemas.microsoft.com/office/powerpoint/2010/main" val="30147201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07962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595278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406839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05353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31656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135423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707697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464810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424262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692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914400" y="1981200"/>
            <a:ext cx="10363200" cy="4114800"/>
          </a:xfrm>
        </p:spPr>
        <p:txBody>
          <a:bodyPr/>
          <a:lstStyle/>
          <a:p>
            <a:pPr lvl="0"/>
            <a:endParaRPr lang="en-GB" noProof="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FBD1CD7-D285-4E02-B9EE-1B5029762546}" type="slidenum">
              <a:rPr lang="en-GB" smtClean="0"/>
              <a:pPr>
                <a:defRPr/>
              </a:pPr>
              <a:t>‹#›</a:t>
            </a:fld>
            <a:endParaRPr lang="en-GB"/>
          </a:p>
        </p:txBody>
      </p:sp>
    </p:spTree>
    <p:extLst>
      <p:ext uri="{BB962C8B-B14F-4D97-AF65-F5344CB8AC3E}">
        <p14:creationId xmlns:p14="http://schemas.microsoft.com/office/powerpoint/2010/main" val="9510906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88340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96813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537454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91867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023357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5185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961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9273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2AD074-0F80-493E-BECC-4521BB7181A4}"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77688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BA163F-A134-4D7D-B1CB-F572D3BCC7E1}" type="slidenum">
              <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7062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7"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8"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DCC62AC-922E-4AEE-AA1F-88210E7C30B5}" type="slidenum">
              <a:rPr lang="en-GB" smtClean="0"/>
              <a:pPr>
                <a:defRPr/>
              </a:pPr>
              <a:t>‹#›</a:t>
            </a:fld>
            <a:endParaRPr lang="en-GB"/>
          </a:p>
        </p:txBody>
      </p:sp>
    </p:spTree>
    <p:extLst>
      <p:ext uri="{BB962C8B-B14F-4D97-AF65-F5344CB8AC3E}">
        <p14:creationId xmlns:p14="http://schemas.microsoft.com/office/powerpoint/2010/main" val="20428422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51CC9CC-8519-4351-91EA-AEA7DD83967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6161060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E2B634-288F-4B08-ADAB-DFCBBED0B387}"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74969861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BAF432-5576-4272-84CD-D8B557C151E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56197681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A6B7B9A-22DA-4FF2-AD95-6FAC807C4616}"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9538657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A4835AD-BEC5-49AB-9CA4-895BD84EDBB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3282320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BE9AAB-CE7F-416A-9FE8-E5C66DB9DA6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85513949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BAE53F1-4F4E-4939-B6B1-B34F27E2798D}"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2091711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557146E-F5A5-433A-B14B-C9BF237EF77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8574257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5BA59EA-72E3-4522-81E7-3B3E37CC26D8}"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2366112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5003C9D-D277-484A-AF25-081DBA884457}"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972832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12192000" cy="6858000"/>
          </a:xfrm>
          <a:prstGeom prst="rect">
            <a:avLst/>
          </a:prstGeom>
          <a:noFill/>
        </p:spPr>
      </p:pic>
      <p:grpSp>
        <p:nvGrpSpPr>
          <p:cNvPr id="5" name="Group 8"/>
          <p:cNvGrpSpPr>
            <a:grpSpLocks/>
          </p:cNvGrpSpPr>
          <p:nvPr/>
        </p:nvGrpSpPr>
        <p:grpSpPr bwMode="auto">
          <a:xfrm rot="20533676">
            <a:off x="823385" y="3922713"/>
            <a:ext cx="3346449" cy="2527300"/>
            <a:chOff x="494947" y="417279"/>
            <a:chExt cx="2417578" cy="2421351"/>
          </a:xfrm>
        </p:grpSpPr>
        <p:sp>
          <p:nvSpPr>
            <p:cNvPr id="6" name="Freeform 5"/>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a:ea typeface="+mn-ea"/>
                <a:cs typeface="+mn-cs"/>
              </a:endParaRPr>
            </a:p>
          </p:txBody>
        </p:sp>
        <p:sp>
          <p:nvSpPr>
            <p:cNvPr id="7" name="Rectangle 6"/>
            <p:cNvSpPr/>
            <p:nvPr/>
          </p:nvSpPr>
          <p:spPr>
            <a:xfrm>
              <a:off x="590646" y="417140"/>
              <a:ext cx="2321242" cy="2320968"/>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a:ea typeface="+mn-ea"/>
                <a:cs typeface="+mn-cs"/>
              </a:endParaRPr>
            </a:p>
          </p:txBody>
        </p:sp>
        <p:pic>
          <p:nvPicPr>
            <p:cNvPr id="8" name="Picture 11" descr="stickie-shado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456" y="436040"/>
              <a:ext cx="404704" cy="46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stickie-shado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37932" y="2282410"/>
              <a:ext cx="404704" cy="46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3" descr="TitleCar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43346">
            <a:off x="3807885" y="2587626"/>
            <a:ext cx="7698316"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Band.png"/>
          <p:cNvPicPr>
            <a:picLocks noChangeAspect="1"/>
          </p:cNvPicPr>
          <p:nvPr/>
        </p:nvPicPr>
        <p:blipFill>
          <a:blip r:embed="rId5"/>
          <a:stretch>
            <a:fillRect/>
          </a:stretch>
        </p:blipFill>
        <p:spPr>
          <a:xfrm>
            <a:off x="0" y="5880100"/>
            <a:ext cx="12192000" cy="330200"/>
          </a:xfrm>
          <a:prstGeom prst="rect">
            <a:avLst/>
          </a:prstGeom>
          <a:effectLst>
            <a:outerShdw blurRad="63500" dist="38100" dir="5400000" algn="t" rotWithShape="0">
              <a:prstClr val="black">
                <a:alpha val="59000"/>
              </a:prstClr>
            </a:outerShdw>
          </a:effectLst>
        </p:spPr>
      </p:pic>
      <p:sp>
        <p:nvSpPr>
          <p:cNvPr id="2" name="Title 1"/>
          <p:cNvSpPr>
            <a:spLocks noGrp="1"/>
          </p:cNvSpPr>
          <p:nvPr>
            <p:ph type="ctrTitle"/>
          </p:nvPr>
        </p:nvSpPr>
        <p:spPr>
          <a:xfrm rot="360000">
            <a:off x="4453080" y="3015792"/>
            <a:ext cx="6462717" cy="1599722"/>
          </a:xfrm>
        </p:spPr>
        <p:txBody>
          <a:bodyPr anchor="b"/>
          <a:lstStyle>
            <a:lvl1pPr>
              <a:defRPr sz="36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4267332" y="4766919"/>
            <a:ext cx="6448608" cy="1040845"/>
          </a:xfrm>
        </p:spPr>
        <p:txBody>
          <a:bodyPr/>
          <a:lstStyle>
            <a:lvl1pPr marL="0" indent="0" algn="ctr">
              <a:buNone/>
              <a:defRPr sz="1350">
                <a:solidFill>
                  <a:srgbClr val="00010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2" name="Date Placeholder 3"/>
          <p:cNvSpPr>
            <a:spLocks noGrp="1"/>
          </p:cNvSpPr>
          <p:nvPr>
            <p:ph type="dt" sz="half" idx="10"/>
          </p:nvPr>
        </p:nvSpPr>
        <p:spPr>
          <a:xfrm rot="20520000">
            <a:off x="1284817" y="5060950"/>
            <a:ext cx="2624667" cy="534988"/>
          </a:xfrm>
        </p:spPr>
        <p:txBody>
          <a:bodyPr anchor="t"/>
          <a:lstStyle>
            <a:lvl1pPr algn="ctr" defTabSz="685800">
              <a:defRPr sz="1650">
                <a:solidFill>
                  <a:srgbClr val="A63212"/>
                </a:solidFill>
              </a:defRPr>
            </a:lvl1pPr>
          </a:lstStyle>
          <a:p>
            <a:pPr>
              <a:defRPr/>
            </a:pPr>
            <a:fld id="{BCED3E41-E2DE-48B7-AD25-2C05D8372D60}" type="datetime4">
              <a:rPr lang="en-US" smtClean="0"/>
              <a:pPr>
                <a:defRPr/>
              </a:pPr>
              <a:t>April 4, 2020</a:t>
            </a:fld>
            <a:endParaRPr lang="en-US"/>
          </a:p>
        </p:txBody>
      </p:sp>
      <p:sp>
        <p:nvSpPr>
          <p:cNvPr id="13" name="Footer Placeholder 4"/>
          <p:cNvSpPr>
            <a:spLocks noGrp="1"/>
          </p:cNvSpPr>
          <p:nvPr>
            <p:ph type="ftr" sz="quarter" idx="11"/>
          </p:nvPr>
        </p:nvSpPr>
        <p:spPr>
          <a:xfrm rot="20520000">
            <a:off x="863601" y="4135439"/>
            <a:ext cx="2781300" cy="835025"/>
          </a:xfrm>
        </p:spPr>
        <p:txBody>
          <a:bodyPr/>
          <a:lstStyle>
            <a:lvl1pPr algn="l" defTabSz="685800">
              <a:defRPr sz="1200">
                <a:solidFill>
                  <a:srgbClr val="4E66B2">
                    <a:lumMod val="50000"/>
                  </a:srgbClr>
                </a:solidFill>
              </a:defRPr>
            </a:lvl1pPr>
          </a:lstStyle>
          <a:p>
            <a:pPr>
              <a:defRPr/>
            </a:pPr>
            <a:endParaRPr lang="en-US"/>
          </a:p>
        </p:txBody>
      </p:sp>
      <p:sp>
        <p:nvSpPr>
          <p:cNvPr id="14" name="Slide Number Placeholder 5"/>
          <p:cNvSpPr>
            <a:spLocks noGrp="1"/>
          </p:cNvSpPr>
          <p:nvPr>
            <p:ph type="sldNum" sz="quarter" idx="12"/>
          </p:nvPr>
        </p:nvSpPr>
        <p:spPr>
          <a:xfrm rot="20520000">
            <a:off x="2641600" y="5510213"/>
            <a:ext cx="984251" cy="425450"/>
          </a:xfrm>
        </p:spPr>
        <p:txBody>
          <a:bodyPr/>
          <a:lstStyle>
            <a:lvl1pPr algn="r" defTabSz="685800">
              <a:defRPr>
                <a:solidFill>
                  <a:srgbClr val="A63212">
                    <a:lumMod val="75000"/>
                  </a:srgbClr>
                </a:solidFill>
              </a:defRPr>
            </a:lvl1pPr>
          </a:lstStyle>
          <a:p>
            <a:pPr>
              <a:defRPr/>
            </a:pPr>
            <a:fld id="{0B0FD901-873B-4499-AC9E-6C3D9722D47F}" type="slidenum">
              <a:rPr lang="en-US" smtClean="0"/>
              <a:pPr>
                <a:defRPr/>
              </a:pPr>
              <a:t>‹#›</a:t>
            </a:fld>
            <a:endParaRPr lang="en-US"/>
          </a:p>
        </p:txBody>
      </p:sp>
    </p:spTree>
    <p:extLst>
      <p:ext uri="{BB962C8B-B14F-4D97-AF65-F5344CB8AC3E}">
        <p14:creationId xmlns:p14="http://schemas.microsoft.com/office/powerpoint/2010/main" val="849945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6370581-5C29-4A77-8E88-BAD59ACBAB6A}"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24759979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914400" y="1981200"/>
            <a:ext cx="10363200" cy="4114800"/>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64702E-F0A6-400B-8B82-232439E26514}"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35752989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897C87-991D-4F2F-AC67-84F7779D6BBC}" type="slidenum">
              <a:rPr kumimoji="0" lang="en-GB" sz="1400" b="0" i="0" u="none" strike="noStrike" kern="1200" cap="none" spc="0" normalizeH="0" baseline="0" noProof="0">
                <a:ln>
                  <a:noFill/>
                </a:ln>
                <a:solidFill>
                  <a:srgbClr val="000000"/>
                </a:solidFill>
                <a:effectLst/>
                <a:uLnTx/>
                <a:uFillTx/>
                <a:latin typeface="Times New Roman"/>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471717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3E3A47C1-0EDD-4CFE-ABF3-77C07EB71DD0}"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A08C1F28-53D7-45CB-9985-8BD545A6ED09}" type="slidenum">
              <a:rPr lang="en-US" smtClean="0"/>
              <a:pPr>
                <a:defRPr/>
              </a:pPr>
              <a:t>‹#›</a:t>
            </a:fld>
            <a:endParaRPr lang="en-US"/>
          </a:p>
        </p:txBody>
      </p:sp>
    </p:spTree>
    <p:extLst>
      <p:ext uri="{BB962C8B-B14F-4D97-AF65-F5344CB8AC3E}">
        <p14:creationId xmlns:p14="http://schemas.microsoft.com/office/powerpoint/2010/main" val="2904711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5042" y="1497996"/>
            <a:ext cx="10721919" cy="2097259"/>
          </a:xfrm>
        </p:spPr>
        <p:txBody>
          <a:bodyPr anchor="b"/>
          <a:lstStyle>
            <a:lvl1pPr algn="ctr">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117601" y="3754405"/>
            <a:ext cx="9956801" cy="1500187"/>
          </a:xfrm>
        </p:spPr>
        <p:txBody>
          <a:bodyPr/>
          <a:lstStyle>
            <a:lvl1pPr marL="0" indent="0" algn="ctr">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685800">
              <a:defRPr/>
            </a:lvl1pPr>
          </a:lstStyle>
          <a:p>
            <a:pPr>
              <a:defRPr/>
            </a:pPr>
            <a:fld id="{48F78D1B-BB73-41B2-8202-C6678B761557}" type="datetime4">
              <a:rPr lang="en-US" smtClean="0"/>
              <a:pPr>
                <a:defRPr/>
              </a:pPr>
              <a:t>April 4, 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C5ECD7CB-1824-4174-9762-422FADD51337}" type="slidenum">
              <a:rPr lang="en-US" smtClean="0"/>
              <a:pPr>
                <a:defRPr/>
              </a:pPr>
              <a:t>‹#›</a:t>
            </a:fld>
            <a:endParaRPr lang="en-US"/>
          </a:p>
        </p:txBody>
      </p:sp>
    </p:spTree>
    <p:extLst>
      <p:ext uri="{BB962C8B-B14F-4D97-AF65-F5344CB8AC3E}">
        <p14:creationId xmlns:p14="http://schemas.microsoft.com/office/powerpoint/2010/main" val="443126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21664" y="2039112"/>
            <a:ext cx="48768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039112"/>
            <a:ext cx="48768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5"/>
          </p:nvPr>
        </p:nvSpPr>
        <p:spPr/>
        <p:txBody>
          <a:bodyPr/>
          <a:lstStyle>
            <a:lvl1pPr defTabSz="685800">
              <a:defRPr/>
            </a:lvl1pPr>
          </a:lstStyle>
          <a:p>
            <a:pPr>
              <a:defRPr/>
            </a:pPr>
            <a:fld id="{2121E7F5-E7E1-4CCE-B82B-10B011229202}" type="datetimeFigureOut">
              <a:rPr lang="en-US" smtClean="0"/>
              <a:pPr>
                <a:defRPr/>
              </a:pPr>
              <a:t>4/4/2020</a:t>
            </a:fld>
            <a:endParaRPr lang="en-US"/>
          </a:p>
        </p:txBody>
      </p:sp>
      <p:sp>
        <p:nvSpPr>
          <p:cNvPr id="6" name="Footer Placeholder 5"/>
          <p:cNvSpPr>
            <a:spLocks noGrp="1"/>
          </p:cNvSpPr>
          <p:nvPr>
            <p:ph type="ftr" sz="quarter" idx="16"/>
          </p:nvPr>
        </p:nvSpPr>
        <p:spPr/>
        <p:txBody>
          <a:bodyPr/>
          <a:lstStyle>
            <a:lvl1pPr defTabSz="685800">
              <a:defRPr/>
            </a:lvl1pPr>
          </a:lstStyle>
          <a:p>
            <a:pPr>
              <a:defRPr/>
            </a:pPr>
            <a:endParaRPr lang="en-US"/>
          </a:p>
        </p:txBody>
      </p:sp>
      <p:sp>
        <p:nvSpPr>
          <p:cNvPr id="7" name="Slide Number Placeholder 6"/>
          <p:cNvSpPr>
            <a:spLocks noGrp="1"/>
          </p:cNvSpPr>
          <p:nvPr>
            <p:ph type="sldNum" sz="quarter" idx="17"/>
          </p:nvPr>
        </p:nvSpPr>
        <p:spPr/>
        <p:txBody>
          <a:bodyPr/>
          <a:lstStyle>
            <a:lvl1pPr defTabSz="685800">
              <a:defRPr/>
            </a:lvl1pPr>
          </a:lstStyle>
          <a:p>
            <a:pPr>
              <a:defRPr/>
            </a:pPr>
            <a:fld id="{02C36533-AAE5-4448-A7D3-E464A82994E8}" type="slidenum">
              <a:rPr lang="en-US" smtClean="0"/>
              <a:pPr>
                <a:defRPr/>
              </a:pPr>
              <a:t>‹#›</a:t>
            </a:fld>
            <a:endParaRPr lang="en-US"/>
          </a:p>
        </p:txBody>
      </p:sp>
    </p:spTree>
    <p:extLst>
      <p:ext uri="{BB962C8B-B14F-4D97-AF65-F5344CB8AC3E}">
        <p14:creationId xmlns:p14="http://schemas.microsoft.com/office/powerpoint/2010/main" val="1940289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22"/>
          <p:cNvSpPr>
            <a:spLocks/>
          </p:cNvSpPr>
          <p:nvPr/>
        </p:nvSpPr>
        <p:spPr bwMode="auto">
          <a:xfrm rot="20274567">
            <a:off x="5245100" y="4281488"/>
            <a:ext cx="1718733" cy="722312"/>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lIns="68580" tIns="34290" rIns="68580" bIns="3429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8" name="Freeform 33"/>
          <p:cNvSpPr>
            <a:spLocks/>
          </p:cNvSpPr>
          <p:nvPr/>
        </p:nvSpPr>
        <p:spPr bwMode="auto">
          <a:xfrm rot="9377604">
            <a:off x="5234518" y="3316288"/>
            <a:ext cx="1718733" cy="722312"/>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lIns="68580" tIns="34290" rIns="68580" bIns="3429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21664" y="2038391"/>
            <a:ext cx="4023360" cy="542395"/>
          </a:xfrm>
        </p:spPr>
        <p:txBody>
          <a:bodyPr anchor="b">
            <a:noAutofit/>
          </a:bodyPr>
          <a:lstStyle>
            <a:lvl1pPr marL="0" indent="0" algn="ctr">
              <a:buNone/>
              <a:defRPr sz="1800" b="0">
                <a:solidFill>
                  <a:schemeClr val="tx2"/>
                </a:solidFill>
                <a:latin typeface="+mn-lt"/>
                <a:cs typeface="Bradley Hand ITC TT-Bold"/>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7054789" y="2038387"/>
            <a:ext cx="4019611" cy="542394"/>
          </a:xfrm>
        </p:spPr>
        <p:txBody>
          <a:bodyPr anchor="b">
            <a:noAutofit/>
          </a:bodyPr>
          <a:lstStyle>
            <a:lvl1pPr marL="0" indent="0" algn="ctr">
              <a:buNone/>
              <a:defRPr sz="1800" b="0">
                <a:solidFill>
                  <a:schemeClr val="tx2"/>
                </a:solidFill>
                <a:latin typeface="+mn-lt"/>
                <a:cs typeface="Bradley Hand ITC TT-Bold"/>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12"/>
          <p:cNvSpPr>
            <a:spLocks noGrp="1"/>
          </p:cNvSpPr>
          <p:nvPr>
            <p:ph sz="quarter" idx="13"/>
          </p:nvPr>
        </p:nvSpPr>
        <p:spPr>
          <a:xfrm>
            <a:off x="1121664" y="2743199"/>
            <a:ext cx="402336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7059168" y="2743200"/>
            <a:ext cx="402336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6"/>
          <p:cNvSpPr>
            <a:spLocks noGrp="1"/>
          </p:cNvSpPr>
          <p:nvPr>
            <p:ph type="dt" sz="half" idx="15"/>
          </p:nvPr>
        </p:nvSpPr>
        <p:spPr/>
        <p:txBody>
          <a:bodyPr/>
          <a:lstStyle>
            <a:lvl1pPr defTabSz="685800">
              <a:defRPr/>
            </a:lvl1pPr>
          </a:lstStyle>
          <a:p>
            <a:pPr>
              <a:defRPr/>
            </a:pPr>
            <a:fld id="{502CA251-FF1C-4D5B-AF0C-913050BF6136}" type="datetimeFigureOut">
              <a:rPr lang="en-US" smtClean="0"/>
              <a:pPr>
                <a:defRPr/>
              </a:pPr>
              <a:t>4/4/2020</a:t>
            </a:fld>
            <a:endParaRPr lang="en-US"/>
          </a:p>
        </p:txBody>
      </p:sp>
      <p:sp>
        <p:nvSpPr>
          <p:cNvPr id="10" name="Footer Placeholder 7"/>
          <p:cNvSpPr>
            <a:spLocks noGrp="1"/>
          </p:cNvSpPr>
          <p:nvPr>
            <p:ph type="ftr" sz="quarter" idx="16"/>
          </p:nvPr>
        </p:nvSpPr>
        <p:spPr/>
        <p:txBody>
          <a:bodyPr/>
          <a:lstStyle>
            <a:lvl1pPr defTabSz="685800">
              <a:defRPr/>
            </a:lvl1pPr>
          </a:lstStyle>
          <a:p>
            <a:pPr>
              <a:defRPr/>
            </a:pPr>
            <a:endParaRPr lang="en-US"/>
          </a:p>
        </p:txBody>
      </p:sp>
      <p:sp>
        <p:nvSpPr>
          <p:cNvPr id="11" name="Slide Number Placeholder 8"/>
          <p:cNvSpPr>
            <a:spLocks noGrp="1"/>
          </p:cNvSpPr>
          <p:nvPr>
            <p:ph type="sldNum" sz="quarter" idx="17"/>
          </p:nvPr>
        </p:nvSpPr>
        <p:spPr/>
        <p:txBody>
          <a:bodyPr/>
          <a:lstStyle>
            <a:lvl1pPr defTabSz="685800">
              <a:defRPr/>
            </a:lvl1pPr>
          </a:lstStyle>
          <a:p>
            <a:pPr>
              <a:defRPr/>
            </a:pPr>
            <a:fld id="{91659DF8-07DC-4414-94F7-54D79D62B920}" type="slidenum">
              <a:rPr lang="en-US" smtClean="0"/>
              <a:pPr>
                <a:defRPr/>
              </a:pPr>
              <a:t>‹#›</a:t>
            </a:fld>
            <a:endParaRPr lang="en-US"/>
          </a:p>
        </p:txBody>
      </p:sp>
    </p:spTree>
    <p:extLst>
      <p:ext uri="{BB962C8B-B14F-4D97-AF65-F5344CB8AC3E}">
        <p14:creationId xmlns:p14="http://schemas.microsoft.com/office/powerpoint/2010/main" val="99487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685800">
              <a:defRPr/>
            </a:lvl1pPr>
          </a:lstStyle>
          <a:p>
            <a:pPr>
              <a:defRPr/>
            </a:pPr>
            <a:fld id="{22B380D6-CD61-4016-A4C7-8F9BFA1C09D9}" type="datetimeFigureOut">
              <a:rPr lang="en-US" smtClean="0"/>
              <a:pPr>
                <a:defRPr/>
              </a:pPr>
              <a:t>4/4/2020</a:t>
            </a:fld>
            <a:endParaRPr lang="en-US"/>
          </a:p>
        </p:txBody>
      </p:sp>
      <p:sp>
        <p:nvSpPr>
          <p:cNvPr id="4" name="Footer Placeholder 3"/>
          <p:cNvSpPr>
            <a:spLocks noGrp="1"/>
          </p:cNvSpPr>
          <p:nvPr>
            <p:ph type="ftr" sz="quarter" idx="11"/>
          </p:nvPr>
        </p:nvSpPr>
        <p:spPr/>
        <p:txBody>
          <a:bodyPr/>
          <a:lstStyle>
            <a:lvl1pPr defTabSz="685800">
              <a:defRPr/>
            </a:lvl1pPr>
          </a:lstStyle>
          <a:p>
            <a:pPr>
              <a:defRPr/>
            </a:pPr>
            <a:endParaRPr lang="en-US"/>
          </a:p>
        </p:txBody>
      </p:sp>
      <p:sp>
        <p:nvSpPr>
          <p:cNvPr id="5" name="Slide Number Placeholder 4"/>
          <p:cNvSpPr>
            <a:spLocks noGrp="1"/>
          </p:cNvSpPr>
          <p:nvPr>
            <p:ph type="sldNum" sz="quarter" idx="12"/>
          </p:nvPr>
        </p:nvSpPr>
        <p:spPr/>
        <p:txBody>
          <a:bodyPr/>
          <a:lstStyle>
            <a:lvl1pPr defTabSz="685800">
              <a:defRPr/>
            </a:lvl1pPr>
          </a:lstStyle>
          <a:p>
            <a:pPr>
              <a:defRPr/>
            </a:pPr>
            <a:fld id="{9A75C0C0-E419-4D0D-80C7-9A01F7BB6D46}" type="slidenum">
              <a:rPr lang="en-US" smtClean="0"/>
              <a:pPr>
                <a:defRPr/>
              </a:pPr>
              <a:t>‹#›</a:t>
            </a:fld>
            <a:endParaRPr lang="en-US"/>
          </a:p>
        </p:txBody>
      </p:sp>
    </p:spTree>
    <p:extLst>
      <p:ext uri="{BB962C8B-B14F-4D97-AF65-F5344CB8AC3E}">
        <p14:creationId xmlns:p14="http://schemas.microsoft.com/office/powerpoint/2010/main" val="29314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9A89F18-5E15-40D5-8C20-48BA901FA98E}" type="slidenum">
              <a:rPr lang="en-GB" smtClean="0"/>
              <a:pPr>
                <a:defRPr/>
              </a:pPr>
              <a:t>‹#›</a:t>
            </a:fld>
            <a:endParaRPr lang="en-GB"/>
          </a:p>
        </p:txBody>
      </p:sp>
    </p:spTree>
    <p:extLst>
      <p:ext uri="{BB962C8B-B14F-4D97-AF65-F5344CB8AC3E}">
        <p14:creationId xmlns:p14="http://schemas.microsoft.com/office/powerpoint/2010/main" val="2335957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685800">
              <a:defRPr/>
            </a:lvl1pPr>
          </a:lstStyle>
          <a:p>
            <a:pPr>
              <a:defRPr/>
            </a:pPr>
            <a:fld id="{24CB80E3-A071-43C8-B35E-CFDC5996BDE1}" type="datetimeFigureOut">
              <a:rPr lang="en-US" smtClean="0"/>
              <a:pPr>
                <a:defRPr/>
              </a:pPr>
              <a:t>4/4/2020</a:t>
            </a:fld>
            <a:endParaRPr lang="en-US"/>
          </a:p>
        </p:txBody>
      </p:sp>
      <p:sp>
        <p:nvSpPr>
          <p:cNvPr id="3" name="Footer Placeholder 2"/>
          <p:cNvSpPr>
            <a:spLocks noGrp="1"/>
          </p:cNvSpPr>
          <p:nvPr>
            <p:ph type="ftr" sz="quarter" idx="11"/>
          </p:nvPr>
        </p:nvSpPr>
        <p:spPr/>
        <p:txBody>
          <a:bodyPr/>
          <a:lstStyle>
            <a:lvl1pPr defTabSz="685800">
              <a:defRPr/>
            </a:lvl1pPr>
          </a:lstStyle>
          <a:p>
            <a:pPr>
              <a:defRPr/>
            </a:pPr>
            <a:endParaRPr lang="en-US"/>
          </a:p>
        </p:txBody>
      </p:sp>
      <p:sp>
        <p:nvSpPr>
          <p:cNvPr id="4" name="Slide Number Placeholder 3"/>
          <p:cNvSpPr>
            <a:spLocks noGrp="1"/>
          </p:cNvSpPr>
          <p:nvPr>
            <p:ph type="sldNum" sz="quarter" idx="12"/>
          </p:nvPr>
        </p:nvSpPr>
        <p:spPr/>
        <p:txBody>
          <a:bodyPr/>
          <a:lstStyle>
            <a:lvl1pPr defTabSz="685800">
              <a:defRPr/>
            </a:lvl1pPr>
          </a:lstStyle>
          <a:p>
            <a:pPr>
              <a:defRPr/>
            </a:pPr>
            <a:fld id="{BB78D6EE-D552-43F2-AB97-972C7BFAB101}" type="slidenum">
              <a:rPr lang="en-US" smtClean="0"/>
              <a:pPr>
                <a:defRPr/>
              </a:pPr>
              <a:t>‹#›</a:t>
            </a:fld>
            <a:endParaRPr lang="en-US"/>
          </a:p>
        </p:txBody>
      </p:sp>
    </p:spTree>
    <p:extLst>
      <p:ext uri="{BB962C8B-B14F-4D97-AF65-F5344CB8AC3E}">
        <p14:creationId xmlns:p14="http://schemas.microsoft.com/office/powerpoint/2010/main" val="3664944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5042" y="1487084"/>
            <a:ext cx="4011084" cy="1921339"/>
          </a:xfrm>
        </p:spPr>
        <p:txBody>
          <a:bodyPr anchor="b"/>
          <a:lstStyle>
            <a:lvl1pPr algn="l">
              <a:defRPr sz="1800" b="0"/>
            </a:lvl1pPr>
          </a:lstStyle>
          <a:p>
            <a:r>
              <a:rPr lang="en-US"/>
              <a:t>Click to edit Master title style</a:t>
            </a:r>
          </a:p>
        </p:txBody>
      </p:sp>
      <p:sp>
        <p:nvSpPr>
          <p:cNvPr id="3" name="Content Placeholder 2"/>
          <p:cNvSpPr>
            <a:spLocks noGrp="1"/>
          </p:cNvSpPr>
          <p:nvPr>
            <p:ph idx="1"/>
          </p:nvPr>
        </p:nvSpPr>
        <p:spPr>
          <a:xfrm>
            <a:off x="5191133" y="835428"/>
            <a:ext cx="6265827" cy="5151526"/>
          </a:xfrm>
        </p:spPr>
        <p:txBody>
          <a:bodyPr anchor="ct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5042" y="3408423"/>
            <a:ext cx="4011084" cy="191909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defTabSz="685800">
              <a:defRPr/>
            </a:lvl1pPr>
          </a:lstStyle>
          <a:p>
            <a:pPr>
              <a:defRPr/>
            </a:pPr>
            <a:fld id="{5BFD12E6-341E-4411-A5DB-739C27769D1D}" type="datetimeFigureOut">
              <a:rPr lang="en-US" smtClean="0"/>
              <a:pPr>
                <a:defRPr/>
              </a:pPr>
              <a:t>4/4/2020</a:t>
            </a:fld>
            <a:endParaRPr lang="en-US"/>
          </a:p>
        </p:txBody>
      </p:sp>
      <p:sp>
        <p:nvSpPr>
          <p:cNvPr id="6" name="Footer Placeholder 5"/>
          <p:cNvSpPr>
            <a:spLocks noGrp="1"/>
          </p:cNvSpPr>
          <p:nvPr>
            <p:ph type="ftr" sz="quarter" idx="11"/>
          </p:nvPr>
        </p:nvSpPr>
        <p:spPr/>
        <p:txBody>
          <a:bodyPr/>
          <a:lstStyle>
            <a:lvl1pPr defTabSz="685800">
              <a:defRPr/>
            </a:lvl1pPr>
          </a:lstStyle>
          <a:p>
            <a:pPr>
              <a:defRPr/>
            </a:pPr>
            <a:endParaRPr lang="en-US"/>
          </a:p>
        </p:txBody>
      </p:sp>
      <p:sp>
        <p:nvSpPr>
          <p:cNvPr id="7" name="Slide Number Placeholder 6"/>
          <p:cNvSpPr>
            <a:spLocks noGrp="1"/>
          </p:cNvSpPr>
          <p:nvPr>
            <p:ph type="sldNum" sz="quarter" idx="12"/>
          </p:nvPr>
        </p:nvSpPr>
        <p:spPr/>
        <p:txBody>
          <a:bodyPr/>
          <a:lstStyle>
            <a:lvl1pPr defTabSz="685800">
              <a:defRPr/>
            </a:lvl1pPr>
          </a:lstStyle>
          <a:p>
            <a:pPr>
              <a:defRPr/>
            </a:pPr>
            <a:fld id="{5E19C685-F4AB-439C-ACED-D9AEC8410867}" type="slidenum">
              <a:rPr lang="en-US" smtClean="0"/>
              <a:pPr>
                <a:defRPr/>
              </a:pPr>
              <a:t>‹#›</a:t>
            </a:fld>
            <a:endParaRPr lang="en-US" dirty="0"/>
          </a:p>
        </p:txBody>
      </p:sp>
    </p:spTree>
    <p:extLst>
      <p:ext uri="{BB962C8B-B14F-4D97-AF65-F5344CB8AC3E}">
        <p14:creationId xmlns:p14="http://schemas.microsoft.com/office/powerpoint/2010/main" val="4178600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7" descr="tap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90500"/>
            <a:ext cx="37084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35040" y="4669657"/>
            <a:ext cx="10721920" cy="719865"/>
          </a:xfrm>
        </p:spPr>
        <p:txBody>
          <a:bodyPr anchor="b"/>
          <a:lstStyle>
            <a:lvl1pPr algn="ctr">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rot="21540000">
            <a:off x="2840736" y="594360"/>
            <a:ext cx="6498336"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625600" y="5416153"/>
            <a:ext cx="8940800" cy="603126"/>
          </a:xfrm>
        </p:spPr>
        <p:txBody>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Date Placeholder 4"/>
          <p:cNvSpPr>
            <a:spLocks noGrp="1"/>
          </p:cNvSpPr>
          <p:nvPr>
            <p:ph type="dt" sz="half" idx="10"/>
          </p:nvPr>
        </p:nvSpPr>
        <p:spPr/>
        <p:txBody>
          <a:bodyPr/>
          <a:lstStyle>
            <a:lvl1pPr defTabSz="685800">
              <a:defRPr/>
            </a:lvl1pPr>
          </a:lstStyle>
          <a:p>
            <a:pPr>
              <a:defRPr/>
            </a:pPr>
            <a:fld id="{5EB9666C-C9D5-443A-ACAC-D52FE3AEB962}" type="datetimeFigureOut">
              <a:rPr lang="en-US" smtClean="0"/>
              <a:pPr>
                <a:defRPr/>
              </a:pPr>
              <a:t>4/4/2020</a:t>
            </a:fld>
            <a:endParaRPr lang="en-US"/>
          </a:p>
        </p:txBody>
      </p:sp>
      <p:sp>
        <p:nvSpPr>
          <p:cNvPr id="7" name="Footer Placeholder 5"/>
          <p:cNvSpPr>
            <a:spLocks noGrp="1"/>
          </p:cNvSpPr>
          <p:nvPr>
            <p:ph type="ftr" sz="quarter" idx="11"/>
          </p:nvPr>
        </p:nvSpPr>
        <p:spPr/>
        <p:txBody>
          <a:bodyPr/>
          <a:lstStyle>
            <a:lvl1pPr defTabSz="685800">
              <a:defRPr/>
            </a:lvl1pPr>
          </a:lstStyle>
          <a:p>
            <a:pPr>
              <a:defRPr/>
            </a:pPr>
            <a:endParaRPr lang="en-US"/>
          </a:p>
        </p:txBody>
      </p:sp>
      <p:sp>
        <p:nvSpPr>
          <p:cNvPr id="8" name="Slide Number Placeholder 6"/>
          <p:cNvSpPr>
            <a:spLocks noGrp="1"/>
          </p:cNvSpPr>
          <p:nvPr>
            <p:ph type="sldNum" sz="quarter" idx="12"/>
          </p:nvPr>
        </p:nvSpPr>
        <p:spPr/>
        <p:txBody>
          <a:bodyPr/>
          <a:lstStyle>
            <a:lvl1pPr defTabSz="685800">
              <a:defRPr/>
            </a:lvl1pPr>
          </a:lstStyle>
          <a:p>
            <a:pPr>
              <a:defRPr/>
            </a:pPr>
            <a:fld id="{FB670496-F163-47DD-A8B7-58A8EF480D2C}" type="slidenum">
              <a:rPr lang="en-US" smtClean="0"/>
              <a:pPr>
                <a:defRPr/>
              </a:pPr>
              <a:t>‹#›</a:t>
            </a:fld>
            <a:endParaRPr lang="en-US"/>
          </a:p>
        </p:txBody>
      </p:sp>
    </p:spTree>
    <p:extLst>
      <p:ext uri="{BB962C8B-B14F-4D97-AF65-F5344CB8AC3E}">
        <p14:creationId xmlns:p14="http://schemas.microsoft.com/office/powerpoint/2010/main" val="487819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1BDF8ABC-3737-4055-A253-34D308339940}"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925E0201-DB3F-492C-B0D9-23B0CABCF00F}" type="slidenum">
              <a:rPr lang="en-US" smtClean="0"/>
              <a:pPr>
                <a:defRPr/>
              </a:pPr>
              <a:t>‹#›</a:t>
            </a:fld>
            <a:endParaRPr lang="en-US"/>
          </a:p>
        </p:txBody>
      </p:sp>
    </p:spTree>
    <p:extLst>
      <p:ext uri="{BB962C8B-B14F-4D97-AF65-F5344CB8AC3E}">
        <p14:creationId xmlns:p14="http://schemas.microsoft.com/office/powerpoint/2010/main" val="184545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50281"/>
            <a:ext cx="261776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5040" y="838199"/>
            <a:ext cx="787712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685800">
              <a:defRPr/>
            </a:lvl1pPr>
          </a:lstStyle>
          <a:p>
            <a:pPr>
              <a:defRPr/>
            </a:pPr>
            <a:fld id="{A464AF95-D12F-4B4B-8898-6015F45F94BA}" type="datetimeFigureOut">
              <a:rPr lang="en-US" smtClean="0"/>
              <a:pPr>
                <a:defRPr/>
              </a:pPr>
              <a:t>4/4/2020</a:t>
            </a:fld>
            <a:endParaRPr lang="en-US"/>
          </a:p>
        </p:txBody>
      </p:sp>
      <p:sp>
        <p:nvSpPr>
          <p:cNvPr id="5" name="Footer Placeholder 4"/>
          <p:cNvSpPr>
            <a:spLocks noGrp="1"/>
          </p:cNvSpPr>
          <p:nvPr>
            <p:ph type="ftr" sz="quarter" idx="11"/>
          </p:nvPr>
        </p:nvSpPr>
        <p:spPr/>
        <p:txBody>
          <a:bodyPr/>
          <a:lstStyle>
            <a:lvl1pPr defTabSz="685800">
              <a:defRPr/>
            </a:lvl1pPr>
          </a:lstStyle>
          <a:p>
            <a:pPr>
              <a:defRPr/>
            </a:pPr>
            <a:endParaRPr lang="en-US"/>
          </a:p>
        </p:txBody>
      </p:sp>
      <p:sp>
        <p:nvSpPr>
          <p:cNvPr id="6" name="Slide Number Placeholder 5"/>
          <p:cNvSpPr>
            <a:spLocks noGrp="1"/>
          </p:cNvSpPr>
          <p:nvPr>
            <p:ph type="sldNum" sz="quarter" idx="12"/>
          </p:nvPr>
        </p:nvSpPr>
        <p:spPr/>
        <p:txBody>
          <a:bodyPr/>
          <a:lstStyle>
            <a:lvl1pPr defTabSz="685800">
              <a:defRPr/>
            </a:lvl1pPr>
          </a:lstStyle>
          <a:p>
            <a:pPr>
              <a:defRPr/>
            </a:pPr>
            <a:fld id="{E6B5CD32-0DB5-487E-AB7E-5A93DF9052CC}" type="slidenum">
              <a:rPr lang="en-US" smtClean="0"/>
              <a:pPr>
                <a:defRPr/>
              </a:pPr>
              <a:t>‹#›</a:t>
            </a:fld>
            <a:endParaRPr lang="en-US"/>
          </a:p>
        </p:txBody>
      </p:sp>
    </p:spTree>
    <p:extLst>
      <p:ext uri="{BB962C8B-B14F-4D97-AF65-F5344CB8AC3E}">
        <p14:creationId xmlns:p14="http://schemas.microsoft.com/office/powerpoint/2010/main" val="3578909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1A71E2-EA4F-4D3C-81DF-86FB741762C9}" type="slidenum">
              <a:rPr lang="en-US" smtClean="0"/>
              <a:pPr>
                <a:defRPr/>
              </a:pPr>
              <a:t>‹#›</a:t>
            </a:fld>
            <a:endParaRPr lang="en-US"/>
          </a:p>
        </p:txBody>
      </p:sp>
    </p:spTree>
    <p:extLst>
      <p:ext uri="{BB962C8B-B14F-4D97-AF65-F5344CB8AC3E}">
        <p14:creationId xmlns:p14="http://schemas.microsoft.com/office/powerpoint/2010/main" val="125331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F1DC6-1DAC-46F7-98C6-46C495D8EF08}" type="slidenum">
              <a:rPr lang="en-US" smtClean="0"/>
              <a:pPr>
                <a:defRPr/>
              </a:pPr>
              <a:t>‹#›</a:t>
            </a:fld>
            <a:endParaRPr lang="en-US"/>
          </a:p>
        </p:txBody>
      </p:sp>
    </p:spTree>
    <p:extLst>
      <p:ext uri="{BB962C8B-B14F-4D97-AF65-F5344CB8AC3E}">
        <p14:creationId xmlns:p14="http://schemas.microsoft.com/office/powerpoint/2010/main" val="1465444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6"/>
            <a:ext cx="105156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7F1FBC7-6C31-4C7D-9249-6978ECE089A9}" type="slidenum">
              <a:rPr lang="en-US" smtClean="0"/>
              <a:pPr>
                <a:defRPr/>
              </a:pPr>
              <a:t>‹#›</a:t>
            </a:fld>
            <a:endParaRPr lang="en-US"/>
          </a:p>
        </p:txBody>
      </p:sp>
    </p:spTree>
    <p:extLst>
      <p:ext uri="{BB962C8B-B14F-4D97-AF65-F5344CB8AC3E}">
        <p14:creationId xmlns:p14="http://schemas.microsoft.com/office/powerpoint/2010/main" val="56488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53CB60DD-B5BE-4A7A-B323-1756F697AE20}" type="slidenum">
              <a:rPr lang="en-US" smtClean="0"/>
              <a:pPr>
                <a:defRPr/>
              </a:pPr>
              <a:t>‹#›</a:t>
            </a:fld>
            <a:endParaRPr lang="en-US"/>
          </a:p>
        </p:txBody>
      </p:sp>
    </p:spTree>
    <p:extLst>
      <p:ext uri="{BB962C8B-B14F-4D97-AF65-F5344CB8AC3E}">
        <p14:creationId xmlns:p14="http://schemas.microsoft.com/office/powerpoint/2010/main" val="1764555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36574C-B879-4B08-8E65-71CB566D011D}" type="slidenum">
              <a:rPr lang="en-US" smtClean="0"/>
              <a:pPr>
                <a:defRPr/>
              </a:pPr>
              <a:t>‹#›</a:t>
            </a:fld>
            <a:endParaRPr lang="en-US"/>
          </a:p>
        </p:txBody>
      </p:sp>
    </p:spTree>
    <p:extLst>
      <p:ext uri="{BB962C8B-B14F-4D97-AF65-F5344CB8AC3E}">
        <p14:creationId xmlns:p14="http://schemas.microsoft.com/office/powerpoint/2010/main" val="176371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5"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9D620D-7E43-47C4-9AC4-361B074C88D0}" type="slidenum">
              <a:rPr lang="en-GB" smtClean="0"/>
              <a:pPr>
                <a:defRPr/>
              </a:pPr>
              <a:t>‹#›</a:t>
            </a:fld>
            <a:endParaRPr lang="en-GB"/>
          </a:p>
        </p:txBody>
      </p:sp>
    </p:spTree>
    <p:extLst>
      <p:ext uri="{BB962C8B-B14F-4D97-AF65-F5344CB8AC3E}">
        <p14:creationId xmlns:p14="http://schemas.microsoft.com/office/powerpoint/2010/main" val="3645035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7D02B4B-5713-46B1-B1A7-7F96157DDA8D}" type="slidenum">
              <a:rPr lang="en-US" smtClean="0"/>
              <a:pPr>
                <a:defRPr/>
              </a:pPr>
              <a:t>‹#›</a:t>
            </a:fld>
            <a:endParaRPr lang="en-US"/>
          </a:p>
        </p:txBody>
      </p:sp>
    </p:spTree>
    <p:extLst>
      <p:ext uri="{BB962C8B-B14F-4D97-AF65-F5344CB8AC3E}">
        <p14:creationId xmlns:p14="http://schemas.microsoft.com/office/powerpoint/2010/main" val="1010948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2AD151B4-A709-4E55-B8C3-812279101B07}" type="slidenum">
              <a:rPr lang="en-US" smtClean="0"/>
              <a:pPr>
                <a:defRPr/>
              </a:pPr>
              <a:t>‹#›</a:t>
            </a:fld>
            <a:endParaRPr lang="en-US"/>
          </a:p>
        </p:txBody>
      </p:sp>
    </p:spTree>
    <p:extLst>
      <p:ext uri="{BB962C8B-B14F-4D97-AF65-F5344CB8AC3E}">
        <p14:creationId xmlns:p14="http://schemas.microsoft.com/office/powerpoint/2010/main" val="26133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717" y="987428"/>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7383F8D5-7A43-419A-B67E-DE681E00DAE1}" type="slidenum">
              <a:rPr lang="en-US" smtClean="0"/>
              <a:pPr>
                <a:defRPr/>
              </a:pPr>
              <a:t>‹#›</a:t>
            </a:fld>
            <a:endParaRPr lang="en-US"/>
          </a:p>
        </p:txBody>
      </p:sp>
    </p:spTree>
    <p:extLst>
      <p:ext uri="{BB962C8B-B14F-4D97-AF65-F5344CB8AC3E}">
        <p14:creationId xmlns:p14="http://schemas.microsoft.com/office/powerpoint/2010/main" val="3636331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717" y="987428"/>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Footer Placeholder 7"/>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CFC2C0AE-8411-4A1F-897B-725BBA1BBEA6}" type="slidenum">
              <a:rPr lang="en-US" smtClean="0"/>
              <a:pPr>
                <a:defRPr/>
              </a:pPr>
              <a:t>‹#›</a:t>
            </a:fld>
            <a:endParaRPr lang="en-US"/>
          </a:p>
        </p:txBody>
      </p:sp>
    </p:spTree>
    <p:extLst>
      <p:ext uri="{BB962C8B-B14F-4D97-AF65-F5344CB8AC3E}">
        <p14:creationId xmlns:p14="http://schemas.microsoft.com/office/powerpoint/2010/main" val="7092406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C0674D0-94B8-4C5C-8B5F-945335FA812D}" type="slidenum">
              <a:rPr lang="en-US" smtClean="0"/>
              <a:pPr>
                <a:defRPr/>
              </a:pPr>
              <a:t>‹#›</a:t>
            </a:fld>
            <a:endParaRPr lang="en-US"/>
          </a:p>
        </p:txBody>
      </p:sp>
    </p:spTree>
    <p:extLst>
      <p:ext uri="{BB962C8B-B14F-4D97-AF65-F5344CB8AC3E}">
        <p14:creationId xmlns:p14="http://schemas.microsoft.com/office/powerpoint/2010/main" val="2193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13F0F65-B60B-4F9D-8A00-206EC4D95972}" type="slidenum">
              <a:rPr lang="en-US" smtClean="0"/>
              <a:pPr>
                <a:defRPr/>
              </a:pPr>
              <a:t>‹#›</a:t>
            </a:fld>
            <a:endParaRPr lang="en-US"/>
          </a:p>
        </p:txBody>
      </p:sp>
    </p:spTree>
    <p:extLst>
      <p:ext uri="{BB962C8B-B14F-4D97-AF65-F5344CB8AC3E}">
        <p14:creationId xmlns:p14="http://schemas.microsoft.com/office/powerpoint/2010/main" val="41517228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671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704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580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29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981200"/>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6383F6D6-9B7B-43A6-B640-18662C124B03}" type="slidenum">
              <a:rPr lang="en-GB" smtClean="0"/>
              <a:pPr>
                <a:defRPr/>
              </a:pPr>
              <a:t>‹#›</a:t>
            </a:fld>
            <a:endParaRPr lang="en-GB"/>
          </a:p>
        </p:txBody>
      </p:sp>
    </p:spTree>
    <p:extLst>
      <p:ext uri="{BB962C8B-B14F-4D97-AF65-F5344CB8AC3E}">
        <p14:creationId xmlns:p14="http://schemas.microsoft.com/office/powerpoint/2010/main" val="2137716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980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779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4980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81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427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082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150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grpSp>
      <p:sp>
        <p:nvSpPr>
          <p:cNvPr id="14" name="Text Box 17"/>
          <p:cNvSpPr txBox="1">
            <a:spLocks noChangeArrowheads="1"/>
          </p:cNvSpPr>
          <p:nvPr userDrawn="1"/>
        </p:nvSpPr>
        <p:spPr bwMode="auto">
          <a:xfrm>
            <a:off x="0" y="6553200"/>
            <a:ext cx="294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McGraw-Hill</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15" name="Text Box 18"/>
          <p:cNvSpPr txBox="1">
            <a:spLocks noChangeArrowheads="1"/>
          </p:cNvSpPr>
          <p:nvPr userDrawn="1"/>
        </p:nvSpPr>
        <p:spPr bwMode="auto">
          <a:xfrm>
            <a:off x="6096000" y="6553200"/>
            <a:ext cx="6096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Char char="©"/>
              <a:tabLst/>
              <a:defRPr/>
            </a:pPr>
            <a:r>
              <a:rPr kumimoji="0" lang="en-US" altLang="en-US" sz="1400" b="0" i="0" u="none" strike="noStrike" kern="1200" cap="none" spc="0" normalizeH="0" baseline="0" noProof="0" smtClean="0">
                <a:ln>
                  <a:noFill/>
                </a:ln>
                <a:solidFill>
                  <a:srgbClr val="000000"/>
                </a:solidFill>
                <a:effectLst/>
                <a:uLnTx/>
                <a:uFillTx/>
                <a:latin typeface="McGrawHill-Italic" pitchFamily="2" charset="0"/>
                <a:ea typeface="+mn-ea"/>
                <a:cs typeface="+mn-cs"/>
              </a:rPr>
              <a:t>The McGraw-Hill Companies, Inc., 2000</a:t>
            </a:r>
            <a:endParaRPr kumimoji="0" lang="en-US"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210956" name="Rectangle 12"/>
          <p:cNvSpPr>
            <a:spLocks noGrp="1" noChangeArrowheads="1"/>
          </p:cNvSpPr>
          <p:nvPr>
            <p:ph type="ctrTitle"/>
          </p:nvPr>
        </p:nvSpPr>
        <p:spPr bwMode="auto">
          <a:xfrm>
            <a:off x="1320800" y="1676400"/>
            <a:ext cx="103632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noProof="0" smtClean="0"/>
              <a:t>Click to edit Master title style</a:t>
            </a:r>
          </a:p>
        </p:txBody>
      </p:sp>
      <p:sp>
        <p:nvSpPr>
          <p:cNvPr id="210957" name="Rectangle 13"/>
          <p:cNvSpPr>
            <a:spLocks noGrp="1" noChangeArrowheads="1"/>
          </p:cNvSpPr>
          <p:nvPr>
            <p:ph type="subTitle" idx="1"/>
          </p:nvPr>
        </p:nvSpPr>
        <p:spPr bwMode="auto">
          <a:xfrm>
            <a:off x="1828800" y="3886200"/>
            <a:ext cx="85344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16" name="Date Placeholder 15"/>
          <p:cNvSpPr>
            <a:spLocks noGrp="1" noChangeArrowheads="1"/>
          </p:cNvSpPr>
          <p:nvPr>
            <p:ph type="dt" sz="half" idx="10"/>
          </p:nvPr>
        </p:nvSpPr>
        <p:spPr bwMode="auto">
          <a:xfrm>
            <a:off x="1320800" y="6248400"/>
            <a:ext cx="2540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7" name="Footer Placeholder 16"/>
          <p:cNvSpPr>
            <a:spLocks noGrp="1" noChangeArrowheads="1"/>
          </p:cNvSpPr>
          <p:nvPr>
            <p:ph type="ftr" sz="quarter" idx="11"/>
          </p:nvPr>
        </p:nvSpPr>
        <p:spPr bwMode="auto">
          <a:xfrm>
            <a:off x="4572000" y="6248400"/>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chemeClr val="bg2"/>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
        <p:nvSpPr>
          <p:cNvPr id="18" name="Rectangle 17"/>
          <p:cNvSpPr>
            <a:spLocks noGrp="1" noChangeArrowheads="1"/>
          </p:cNvSpPr>
          <p:nvPr>
            <p:ph type="sldNum" sz="quarter" idx="12"/>
          </p:nvPr>
        </p:nvSpPr>
        <p:spPr>
          <a:xfrm>
            <a:off x="9144000" y="6248400"/>
            <a:ext cx="2540000" cy="457200"/>
          </a:xfrm>
        </p:spPr>
        <p:txBody>
          <a:bodyPr/>
          <a:lstStyle>
            <a:lvl1pPr algn="r">
              <a:defRPr sz="1400" b="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A3B163-8AE9-4167-9763-F62CD1B83CB0}" type="slidenum">
              <a:rPr kumimoji="0" lang="en-US" sz="1400" b="0" i="0" u="none" strike="noStrike" kern="1200" cap="none" spc="0" normalizeH="0" baseline="0" noProof="0">
                <a:ln>
                  <a:noFill/>
                </a:ln>
                <a:solidFill>
                  <a:srgbClr val="1C1C1C"/>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9653539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85A5569C-200F-4BDE-A27A-30563E56EA0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327313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83B99B4-D54A-43CD-AED9-FEA1B502FEDC}"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80227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8"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7FB9FDD-0BBE-437C-8AA5-BAE99FE7B590}" type="slidenum">
              <a:rPr lang="en-GB" smtClean="0"/>
              <a:pPr>
                <a:defRPr/>
              </a:pPr>
              <a:t>‹#›</a:t>
            </a:fld>
            <a:endParaRPr lang="en-GB"/>
          </a:p>
        </p:txBody>
      </p:sp>
    </p:spTree>
    <p:extLst>
      <p:ext uri="{BB962C8B-B14F-4D97-AF65-F5344CB8AC3E}">
        <p14:creationId xmlns:p14="http://schemas.microsoft.com/office/powerpoint/2010/main" val="145366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27FE584C-7C79-4593-AC07-7FE7B10E1672}"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4083367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E5F01ECB-E7B1-465B-8F89-5B3A616CD7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503609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B8316A09-15C5-4C8F-9C66-F842BAF932F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9278216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62DA8001-3D64-4779-B334-516BBCCDE73B}"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99609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AE732595-1FC8-44CD-8226-BE5B586A7A98}"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5446351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13B448DC-0C49-4531-AEF4-CAC495B67C1E}"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3527373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585E03B1-24C6-42E3-A4B6-F796598A06BA}"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42108599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Tahoma"/>
                <a:ea typeface="+mn-ea"/>
                <a:cs typeface="+mn-cs"/>
              </a:rPr>
              <a:t>18.</a:t>
            </a:r>
            <a:fld id="{FEBA40FB-1C69-4A44-89E8-8BC33D805EF1}" type="slidenum">
              <a:rPr kumimoji="0" lang="en-US" sz="1200" b="0" i="0" u="none" strike="noStrike" kern="1200" cap="none" spc="0" normalizeH="0" baseline="0" noProof="0">
                <a:ln>
                  <a:noFill/>
                </a:ln>
                <a:solidFill>
                  <a:srgbClr val="1C1C1C"/>
                </a:solidFill>
                <a:effectLst/>
                <a:uLnTx/>
                <a:uFillTx/>
                <a:latin typeface="Tahom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1C1C1C"/>
              </a:solidFill>
              <a:effectLst/>
              <a:uLnTx/>
              <a:uFillTx/>
              <a:latin typeface="Tahoma"/>
              <a:ea typeface="+mn-ea"/>
              <a:cs typeface="+mn-cs"/>
            </a:endParaRPr>
          </a:p>
        </p:txBody>
      </p:sp>
    </p:spTree>
    <p:extLst>
      <p:ext uri="{BB962C8B-B14F-4D97-AF65-F5344CB8AC3E}">
        <p14:creationId xmlns:p14="http://schemas.microsoft.com/office/powerpoint/2010/main" val="27675732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7CB5-6DE5-46B9-9480-B5F33CA47B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C2179-323C-4884-8D6E-15E991507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0283E3-A6A0-4751-BAD4-CB3DA4A226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1D33837-6B88-4FAB-8616-B8374BD26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F5DE59-82D0-49D9-83D7-EC6F689620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458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8025-84C6-47D2-8229-7AFAACC15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79F05-7418-4039-86DC-3980190A66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AE8F8-2369-4A2F-AF2B-12A2F77970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BC8E892-0F81-4C75-93A0-41408F9E1C6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082E802-F45C-42C2-AF43-27967CC24D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67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4"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CE831CC-AC88-4C43-9E89-EE48424BD8C2}" type="slidenum">
              <a:rPr lang="en-GB" smtClean="0"/>
              <a:pPr>
                <a:defRPr/>
              </a:pPr>
              <a:t>‹#›</a:t>
            </a:fld>
            <a:endParaRPr lang="en-GB"/>
          </a:p>
        </p:txBody>
      </p:sp>
    </p:spTree>
    <p:extLst>
      <p:ext uri="{BB962C8B-B14F-4D97-AF65-F5344CB8AC3E}">
        <p14:creationId xmlns:p14="http://schemas.microsoft.com/office/powerpoint/2010/main" val="1325311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8E3E-2506-4319-B663-981FCC9D2B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9C3E49-702C-47D3-BA11-AAF072A9EA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56EF74-9D14-429A-A77F-1C0D336635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00BD474-D6CD-4D15-A939-1470EEF965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C0A8823-3C0A-44AB-BA33-E31A128CD2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1437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E637-28C3-46C2-A39E-9DD32183A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F4B5D-FA88-4B72-8430-1E9BCD1270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D07A1F-4958-4AF6-A7AA-936A6C9F63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3DC05E-4C32-4715-A30F-904D60EB4C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F369E7B-0F5A-4125-80A6-78D6101D7B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65A305E-4934-4D78-9BFA-FAA23F6F7F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577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36B6-6334-4506-9250-EDC7080D8F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9B44A4-7EB2-4744-951B-C5FCEC445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301ABB-401A-4866-9F12-E1ACAA203A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956BA8-2567-48D7-95B3-BB3E8A6F2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9F4FA4-6B91-40C9-93A7-978FE2EB6C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5CD02-74AC-495C-9A8A-1B884E1111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CD247FD-3FBC-4C5C-B442-DD488F9848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DA06433-498F-4E4A-905E-A12EA289EC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6306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92F1-A981-4C37-B73E-C859210B6D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546841-1147-469E-AA00-898E66B9E8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269D289-087C-4F22-826B-8AEAB53C72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349241-6028-4C8E-8600-DAAFBD34E0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8933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D8EA3A-F6D7-45C3-AC93-6E6C567C68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86F01AC-3F60-4B63-BC25-C7BDCC02B7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41FB846-435B-4069-87C3-E1636F333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2646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C4F5-2ED1-4AE9-A6C9-5A6C98C81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9BE089-4FFE-4A8F-ABBA-961C8DFE1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429A0D-396B-4015-AC3F-A1B3F3D26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BC4DD9-4B95-49D2-AC8B-7FE082024FE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0E786B2-0047-4920-A399-7183B01F01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A1EED6-908F-4234-965D-BE3E8D2345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935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5637-7E0D-439D-B336-417C63266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017AE5-0B5A-4BE6-A3DB-558A6A3E8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CE421A-BD78-4510-932D-AC918CBD8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57C5AB-F450-49E2-87E2-3ACCD204CE4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C807878-5694-452E-9123-5AA672E5B0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3A6EE2B-28FA-4EE9-9BF8-C82685188A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EB26-3BC1-4BFB-B734-781B707864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F0FAA2-E4AA-4FD4-A9F5-51CB1FA72C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6DF3C-4191-44C7-BCBB-B4E7C88C18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7098380-77BE-4DC2-8063-62CB714136C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CB0EB1B-DF0D-4382-902F-68FBC5D857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152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CCAB5-DB3B-450E-A8C0-DBE055C84C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4AD597-EBBA-4A29-BC9C-139DF6E8E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4F04E-5096-4FFA-B660-4DF531B2CD7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B25A401-6126-44C4-9B45-D5B99ACD4F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D69F868-6C07-4A65-AD91-393CB673EF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2754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3525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3" name="Rectangle 5"/>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E91D9F3-2F62-4B66-92EF-9BEC33FF17D5}" type="slidenum">
              <a:rPr lang="en-GB" smtClean="0"/>
              <a:pPr>
                <a:defRPr/>
              </a:pPr>
              <a:t>‹#›</a:t>
            </a:fld>
            <a:endParaRPr lang="en-GB"/>
          </a:p>
        </p:txBody>
      </p:sp>
    </p:spTree>
    <p:extLst>
      <p:ext uri="{BB962C8B-B14F-4D97-AF65-F5344CB8AC3E}">
        <p14:creationId xmlns:p14="http://schemas.microsoft.com/office/powerpoint/2010/main" val="4337408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25575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08529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50292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802478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39125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66677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901954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8772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4810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2950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74CC5642-4652-46DB-B342-825234D800B4}" type="slidenum">
              <a:rPr lang="en-GB" smtClean="0"/>
              <a:pPr>
                <a:defRPr/>
              </a:pPr>
              <a:t>‹#›</a:t>
            </a:fld>
            <a:endParaRPr lang="en-GB"/>
          </a:p>
        </p:txBody>
      </p:sp>
    </p:spTree>
    <p:extLst>
      <p:ext uri="{BB962C8B-B14F-4D97-AF65-F5344CB8AC3E}">
        <p14:creationId xmlns:p14="http://schemas.microsoft.com/office/powerpoint/2010/main" val="19952120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111FA0B-C805-4651-A3B3-22B717734FA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949446353"/>
      </p:ext>
    </p:extLst>
  </p:cSld>
  <p:clrMapOvr>
    <a:masterClrMapping/>
  </p:clrMapOvr>
  <p:transition>
    <p:strips dir="rd"/>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61484331"/>
      </p:ext>
    </p:extLst>
  </p:cSld>
  <p:clrMapOvr>
    <a:masterClrMapping/>
  </p:clrMapOvr>
  <p:transition>
    <p:strips dir="rd"/>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9CA574-6EA7-4AE9-B859-5BC5AAF4E9CF}"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34160742"/>
      </p:ext>
    </p:extLst>
  </p:cSld>
  <p:clrMapOvr>
    <a:masterClrMapping/>
  </p:clrMapOvr>
  <p:transition>
    <p:strips dir="rd"/>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4478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497F4B2-C3A2-4E88-8AD8-02FD7155053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207546012"/>
      </p:ext>
    </p:extLst>
  </p:cSld>
  <p:clrMapOvr>
    <a:masterClrMapping/>
  </p:clrMapOvr>
  <p:transition>
    <p:strips dir="rd"/>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2439351-DEA6-478C-871B-51B867EED1CD}"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797924545"/>
      </p:ext>
    </p:extLst>
  </p:cSld>
  <p:clrMapOvr>
    <a:masterClrMapping/>
  </p:clrMapOvr>
  <p:transition>
    <p:strips dir="rd"/>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9ABCAD-2F81-4927-937D-C48404DF0517}"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239723955"/>
      </p:ext>
    </p:extLst>
  </p:cSld>
  <p:clrMapOvr>
    <a:masterClrMapping/>
  </p:clrMapOvr>
  <p:transition>
    <p:strips dir="rd"/>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51AB611-B0AD-4ACB-8C2C-62AA7A9A9F7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97256962"/>
      </p:ext>
    </p:extLst>
  </p:cSld>
  <p:clrMapOvr>
    <a:masterClrMapping/>
  </p:clrMapOvr>
  <p:transition>
    <p:strips dir="rd"/>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1DBD41F-1801-45A4-AC4F-0E40D35F1A15}"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02534655"/>
      </p:ext>
    </p:extLst>
  </p:cSld>
  <p:clrMapOvr>
    <a:masterClrMapping/>
  </p:clrMapOvr>
  <p:transition>
    <p:strips dir="rd"/>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9766C-43BE-46DE-848A-30280ABEF7E3}"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25967214"/>
      </p:ext>
    </p:extLst>
  </p:cSld>
  <p:clrMapOvr>
    <a:masterClrMapping/>
  </p:clrMapOvr>
  <p:transition>
    <p:strips dir="rd"/>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FBFAEF-6BEC-4D3D-836E-6CB9980B16A2}"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687607148"/>
      </p:ext>
    </p:extLst>
  </p:cSld>
  <p:clrMapOvr>
    <a:masterClrMapping/>
  </p:clrMapOvr>
  <p:transition>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6"/>
          <p:cNvSpPr>
            <a:spLocks noGrp="1" noChangeArrowheads="1"/>
          </p:cNvSpPr>
          <p:nvPr>
            <p:ph type="dt" sz="half" idx="10"/>
          </p:nvPr>
        </p:nvSpPr>
        <p:spPr/>
        <p:txBody>
          <a:bodyPr/>
          <a:lstStyle>
            <a:lvl1pPr fontAlgn="auto">
              <a:spcBef>
                <a:spcPts val="0"/>
              </a:spcBef>
              <a:spcAft>
                <a:spcPts val="0"/>
              </a:spcAft>
              <a:defRPr/>
            </a:lvl1pPr>
          </a:lstStyle>
          <a:p>
            <a:pPr>
              <a:defRPr/>
            </a:pPr>
            <a:endParaRPr lang="en-GB"/>
          </a:p>
        </p:txBody>
      </p:sp>
      <p:sp>
        <p:nvSpPr>
          <p:cNvPr id="6" name="Footer Placeholder 7"/>
          <p:cNvSpPr>
            <a:spLocks noGrp="1" noChangeArrowheads="1"/>
          </p:cNvSpPr>
          <p:nvPr>
            <p:ph type="ftr" sz="quarter" idx="11"/>
          </p:nvPr>
        </p:nvSpPr>
        <p:spPr/>
        <p:txBody>
          <a:bodyPr/>
          <a:lstStyle>
            <a:lvl1pPr defTabSz="914400" fontAlgn="auto">
              <a:spcBef>
                <a:spcPts val="0"/>
              </a:spcBef>
              <a:spcAft>
                <a:spcPts val="0"/>
              </a:spcAft>
              <a:defRPr/>
            </a:lvl1pPr>
          </a:lstStyle>
          <a:p>
            <a:pPr defTabSz="685800">
              <a:defRPr/>
            </a:pPr>
            <a:r>
              <a:rPr lang="en-GB" smtClean="0"/>
              <a:t>David Corne, and Nick Taylor,  Heriot-Watt University  -  dwcorne@gmail.com</a:t>
            </a:r>
          </a:p>
          <a:p>
            <a:pPr>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7" name="Slide Number Placeholder 8"/>
          <p:cNvSpPr>
            <a:spLocks noGrp="1" noChangeArrowheads="1"/>
          </p:cNvSpPr>
          <p:nvPr>
            <p:ph type="sldNum" sz="quarter" idx="12"/>
          </p:nvPr>
        </p:nvSpPr>
        <p:spPr/>
        <p:txBody>
          <a:bodyPr/>
          <a:lstStyle>
            <a:lvl1pPr fontAlgn="auto">
              <a:spcBef>
                <a:spcPts val="0"/>
              </a:spcBef>
              <a:spcAft>
                <a:spcPts val="0"/>
              </a:spcAft>
              <a:defRPr/>
            </a:lvl1pPr>
          </a:lstStyle>
          <a:p>
            <a:pPr>
              <a:defRPr/>
            </a:pPr>
            <a:fld id="{C4E345D5-1E58-4E6F-98E6-15B755E70B80}" type="slidenum">
              <a:rPr lang="en-GB" smtClean="0"/>
              <a:pPr>
                <a:defRPr/>
              </a:pPr>
              <a:t>‹#›</a:t>
            </a:fld>
            <a:endParaRPr lang="en-GB"/>
          </a:p>
        </p:txBody>
      </p:sp>
    </p:spTree>
    <p:extLst>
      <p:ext uri="{BB962C8B-B14F-4D97-AF65-F5344CB8AC3E}">
        <p14:creationId xmlns:p14="http://schemas.microsoft.com/office/powerpoint/2010/main" val="32001107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381000"/>
            <a:ext cx="26416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77216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C206947-B96F-4873-83BB-954656B91A11}"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68282533"/>
      </p:ext>
    </p:extLst>
  </p:cSld>
  <p:clrMapOvr>
    <a:masterClrMapping/>
  </p:clrMapOvr>
  <p:transition>
    <p:strips dir="rd"/>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706461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44609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090928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39974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54833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512711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93172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80379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618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2291"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defTabSz="685800" eaLnBrk="1" hangingPunct="1">
              <a:defRPr sz="1050">
                <a:solidFill>
                  <a:srgbClr val="000000"/>
                </a:solidFill>
                <a:latin typeface="Times New Roman" pitchFamily="16" charset="0"/>
                <a:cs typeface="Arial" charset="0"/>
              </a:defRPr>
            </a:lvl1pPr>
          </a:lstStyle>
          <a:p>
            <a:pPr fontAlgn="base">
              <a:spcBef>
                <a:spcPct val="0"/>
              </a:spcBef>
              <a:spcAft>
                <a:spcPct val="0"/>
              </a:spcAft>
              <a:defRPr/>
            </a:pPr>
            <a:endParaRPr lang="en-GB"/>
          </a:p>
        </p:txBody>
      </p:sp>
      <p:sp>
        <p:nvSpPr>
          <p:cNvPr id="1029" name="Rectangle 5"/>
          <p:cNvSpPr>
            <a:spLocks noGrp="1" noChangeArrowheads="1"/>
          </p:cNvSpPr>
          <p:nvPr>
            <p:ph type="ftr" sz="quarter" idx="3"/>
          </p:nvPr>
        </p:nvSpPr>
        <p:spPr bwMode="auto">
          <a:xfrm>
            <a:off x="0" y="6092826"/>
            <a:ext cx="12192000" cy="612775"/>
          </a:xfrm>
          <a:prstGeom prst="rect">
            <a:avLst/>
          </a:prstGeom>
          <a:noFill/>
          <a:ln w="19050">
            <a:solidFill>
              <a:srgbClr val="800080"/>
            </a:solidFill>
            <a:miter lim="800000"/>
            <a:headEnd/>
            <a:tailEnd/>
          </a:ln>
          <a:effectLst/>
        </p:spPr>
        <p:txBody>
          <a:bodyPr vert="horz" wrap="square" lIns="91440" tIns="45720" rIns="91440" bIns="45720" numCol="1" anchor="t" anchorCtr="0" compatLnSpc="1">
            <a:prstTxWarp prst="textNoShape">
              <a:avLst/>
            </a:prstTxWarp>
          </a:bodyPr>
          <a:lstStyle>
            <a:lvl1pPr defTabSz="685800" eaLnBrk="1" hangingPunct="1">
              <a:defRPr sz="1200">
                <a:solidFill>
                  <a:srgbClr val="000000"/>
                </a:solidFill>
                <a:latin typeface="Times New Roman" pitchFamily="16" charset="0"/>
                <a:cs typeface="Arial" charset="0"/>
              </a:defRPr>
            </a:lvl1pPr>
          </a:lstStyle>
          <a:p>
            <a:pPr fontAlgn="base">
              <a:spcBef>
                <a:spcPct val="0"/>
              </a:spcBef>
              <a:spcAft>
                <a:spcPct val="0"/>
              </a:spcAft>
              <a:defRPr/>
            </a:pPr>
            <a:r>
              <a:rPr lang="en-GB" smtClean="0"/>
              <a:t>David Corne, and Nick Taylor,  Heriot-Watt University  -  dwcorne@gmail.com</a:t>
            </a:r>
          </a:p>
          <a:p>
            <a:pPr defTabSz="914400" fontAlgn="base">
              <a:spcBef>
                <a:spcPct val="0"/>
              </a:spcBef>
              <a:spcAft>
                <a:spcPct val="0"/>
              </a:spcAft>
              <a:defRPr/>
            </a:pPr>
            <a:r>
              <a:rPr lang="en-GB" smtClean="0"/>
              <a:t>These slides and related resources:   </a:t>
            </a:r>
            <a:r>
              <a:rPr lang="en-GB" smtClean="0">
                <a:solidFill>
                  <a:srgbClr val="3333CC"/>
                </a:solidFill>
              </a:rPr>
              <a:t>http://www.macs.hw.ac.uk/~dwcorne/Teaching/dmml.html</a:t>
            </a:r>
            <a:endParaRPr lang="en-GB">
              <a:solidFill>
                <a:srgbClr val="3333CC"/>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defTabSz="685800" eaLnBrk="1" hangingPunct="1">
              <a:defRPr sz="1050">
                <a:solidFill>
                  <a:srgbClr val="000000"/>
                </a:solidFill>
                <a:latin typeface="Times New Roman"/>
              </a:defRPr>
            </a:lvl1pPr>
          </a:lstStyle>
          <a:p>
            <a:pPr fontAlgn="base">
              <a:spcBef>
                <a:spcPct val="0"/>
              </a:spcBef>
              <a:spcAft>
                <a:spcPct val="0"/>
              </a:spcAft>
              <a:defRPr/>
            </a:pPr>
            <a:fld id="{DE1E1227-C5FD-4662-B628-3C890F38BA19}" type="slidenum">
              <a:rPr lang="en-GB" smtClean="0"/>
              <a:pPr fontAlgn="base">
                <a:spcBef>
                  <a:spcPct val="0"/>
                </a:spcBef>
                <a:spcAft>
                  <a:spcPct val="0"/>
                </a:spcAft>
                <a:defRPr/>
              </a:pPr>
              <a:t>‹#›</a:t>
            </a:fld>
            <a:endParaRPr lang="en-GB"/>
          </a:p>
        </p:txBody>
      </p:sp>
    </p:spTree>
    <p:extLst>
      <p:ext uri="{BB962C8B-B14F-4D97-AF65-F5344CB8AC3E}">
        <p14:creationId xmlns:p14="http://schemas.microsoft.com/office/powerpoint/2010/main" val="2191359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Times New Roman" pitchFamily="16" charset="0"/>
          <a:cs typeface="Arial" charset="0"/>
        </a:defRPr>
      </a:lvl2pPr>
      <a:lvl3pPr algn="ctr" rtl="0" eaLnBrk="0" fontAlgn="base" hangingPunct="0">
        <a:spcBef>
          <a:spcPct val="0"/>
        </a:spcBef>
        <a:spcAft>
          <a:spcPct val="0"/>
        </a:spcAft>
        <a:defRPr sz="3300">
          <a:solidFill>
            <a:schemeClr val="tx2"/>
          </a:solidFill>
          <a:latin typeface="Times New Roman" pitchFamily="16" charset="0"/>
          <a:cs typeface="Arial" charset="0"/>
        </a:defRPr>
      </a:lvl3pPr>
      <a:lvl4pPr algn="ctr" rtl="0" eaLnBrk="0" fontAlgn="base" hangingPunct="0">
        <a:spcBef>
          <a:spcPct val="0"/>
        </a:spcBef>
        <a:spcAft>
          <a:spcPct val="0"/>
        </a:spcAft>
        <a:defRPr sz="3300">
          <a:solidFill>
            <a:schemeClr val="tx2"/>
          </a:solidFill>
          <a:latin typeface="Times New Roman" pitchFamily="16" charset="0"/>
          <a:cs typeface="Arial" charset="0"/>
        </a:defRPr>
      </a:lvl4pPr>
      <a:lvl5pPr algn="ctr" rtl="0" eaLnBrk="0" fontAlgn="base" hangingPunct="0">
        <a:spcBef>
          <a:spcPct val="0"/>
        </a:spcBef>
        <a:spcAft>
          <a:spcPct val="0"/>
        </a:spcAft>
        <a:defRPr sz="3300">
          <a:solidFill>
            <a:schemeClr val="tx2"/>
          </a:solidFill>
          <a:latin typeface="Times New Roman" pitchFamily="16" charset="0"/>
          <a:cs typeface="Arial" charset="0"/>
        </a:defRPr>
      </a:lvl5pPr>
      <a:lvl6pPr marL="342900" algn="ctr" rtl="0" fontAlgn="base">
        <a:spcBef>
          <a:spcPct val="0"/>
        </a:spcBef>
        <a:spcAft>
          <a:spcPct val="0"/>
        </a:spcAft>
        <a:defRPr sz="3300">
          <a:solidFill>
            <a:schemeClr val="tx2"/>
          </a:solidFill>
          <a:latin typeface="Times New Roman" pitchFamily="16" charset="0"/>
          <a:cs typeface="Arial" charset="0"/>
        </a:defRPr>
      </a:lvl6pPr>
      <a:lvl7pPr marL="685800" algn="ctr" rtl="0" fontAlgn="base">
        <a:spcBef>
          <a:spcPct val="0"/>
        </a:spcBef>
        <a:spcAft>
          <a:spcPct val="0"/>
        </a:spcAft>
        <a:defRPr sz="3300">
          <a:solidFill>
            <a:schemeClr val="tx2"/>
          </a:solidFill>
          <a:latin typeface="Times New Roman" pitchFamily="16" charset="0"/>
          <a:cs typeface="Arial" charset="0"/>
        </a:defRPr>
      </a:lvl7pPr>
      <a:lvl8pPr marL="1028700" algn="ctr" rtl="0" fontAlgn="base">
        <a:spcBef>
          <a:spcPct val="0"/>
        </a:spcBef>
        <a:spcAft>
          <a:spcPct val="0"/>
        </a:spcAft>
        <a:defRPr sz="3300">
          <a:solidFill>
            <a:schemeClr val="tx2"/>
          </a:solidFill>
          <a:latin typeface="Times New Roman" pitchFamily="16" charset="0"/>
          <a:cs typeface="Arial" charset="0"/>
        </a:defRPr>
      </a:lvl8pPr>
      <a:lvl9pPr marL="1371600" algn="ctr" rtl="0" fontAlgn="base">
        <a:spcBef>
          <a:spcPct val="0"/>
        </a:spcBef>
        <a:spcAft>
          <a:spcPct val="0"/>
        </a:spcAft>
        <a:defRPr sz="3300">
          <a:solidFill>
            <a:schemeClr val="tx2"/>
          </a:solidFill>
          <a:latin typeface="Times New Roman" pitchFamily="16" charset="0"/>
          <a:cs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cs typeface="+mn-cs"/>
        </a:defRPr>
      </a:lvl2pPr>
      <a:lvl3pPr marL="857250" indent="-171450" algn="l" rtl="0" eaLnBrk="0" fontAlgn="base" hangingPunct="0">
        <a:spcBef>
          <a:spcPct val="20000"/>
        </a:spcBef>
        <a:spcAft>
          <a:spcPct val="0"/>
        </a:spcAft>
        <a:buChar char="•"/>
        <a:defRPr>
          <a:solidFill>
            <a:schemeClr val="tx1"/>
          </a:solidFill>
          <a:latin typeface="+mn-lt"/>
          <a:cs typeface="+mn-cs"/>
        </a:defRPr>
      </a:lvl3pPr>
      <a:lvl4pPr marL="1200150" indent="-171450" algn="l" rtl="0" eaLnBrk="0" fontAlgn="base" hangingPunct="0">
        <a:spcBef>
          <a:spcPct val="20000"/>
        </a:spcBef>
        <a:spcAft>
          <a:spcPct val="0"/>
        </a:spcAft>
        <a:buChar char="–"/>
        <a:defRPr sz="1500">
          <a:solidFill>
            <a:schemeClr val="tx1"/>
          </a:solidFill>
          <a:latin typeface="+mn-lt"/>
          <a:cs typeface="+mn-cs"/>
        </a:defRPr>
      </a:lvl4pPr>
      <a:lvl5pPr marL="1543050" indent="-171450" algn="l" rtl="0" eaLnBrk="0" fontAlgn="base" hangingPunct="0">
        <a:spcBef>
          <a:spcPct val="20000"/>
        </a:spcBef>
        <a:spcAft>
          <a:spcPct val="0"/>
        </a:spcAft>
        <a:buChar char="»"/>
        <a:defRPr sz="1500">
          <a:solidFill>
            <a:schemeClr val="tx1"/>
          </a:solidFill>
          <a:latin typeface="+mn-lt"/>
          <a:cs typeface="+mn-cs"/>
        </a:defRPr>
      </a:lvl5pPr>
      <a:lvl6pPr marL="1885950" indent="-171450" algn="l" rtl="0" fontAlgn="base">
        <a:spcBef>
          <a:spcPct val="20000"/>
        </a:spcBef>
        <a:spcAft>
          <a:spcPct val="0"/>
        </a:spcAft>
        <a:buChar char="»"/>
        <a:defRPr sz="1500">
          <a:solidFill>
            <a:schemeClr val="tx1"/>
          </a:solidFill>
          <a:latin typeface="+mn-lt"/>
          <a:cs typeface="+mn-cs"/>
        </a:defRPr>
      </a:lvl6pPr>
      <a:lvl7pPr marL="2228850" indent="-171450" algn="l" rtl="0" fontAlgn="base">
        <a:spcBef>
          <a:spcPct val="20000"/>
        </a:spcBef>
        <a:spcAft>
          <a:spcPct val="0"/>
        </a:spcAft>
        <a:buChar char="»"/>
        <a:defRPr sz="1500">
          <a:solidFill>
            <a:schemeClr val="tx1"/>
          </a:solidFill>
          <a:latin typeface="+mn-lt"/>
          <a:cs typeface="+mn-cs"/>
        </a:defRPr>
      </a:lvl7pPr>
      <a:lvl8pPr marL="2571750" indent="-171450" algn="l" rtl="0" fontAlgn="base">
        <a:spcBef>
          <a:spcPct val="20000"/>
        </a:spcBef>
        <a:spcAft>
          <a:spcPct val="0"/>
        </a:spcAft>
        <a:buChar char="»"/>
        <a:defRPr sz="1500">
          <a:solidFill>
            <a:schemeClr val="tx1"/>
          </a:solidFill>
          <a:latin typeface="+mn-lt"/>
          <a:cs typeface="+mn-cs"/>
        </a:defRPr>
      </a:lvl8pPr>
      <a:lvl9pPr marL="2914650" indent="-171450" algn="l" rtl="0" fontAlgn="base">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9117902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6757953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6" charset="0"/>
                <a:cs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1029" name="Rectangle 5"/>
          <p:cNvSpPr>
            <a:spLocks noGrp="1" noChangeArrowheads="1"/>
          </p:cNvSpPr>
          <p:nvPr>
            <p:ph type="ftr" sz="quarter" idx="3"/>
          </p:nvPr>
        </p:nvSpPr>
        <p:spPr bwMode="auto">
          <a:xfrm>
            <a:off x="0" y="6092826"/>
            <a:ext cx="12192000" cy="612775"/>
          </a:xfrm>
          <a:prstGeom prst="rect">
            <a:avLst/>
          </a:prstGeom>
          <a:noFill/>
          <a:ln w="19050">
            <a:solidFill>
              <a:srgbClr val="800080"/>
            </a:solidFill>
            <a:miter lim="800000"/>
            <a:headEnd/>
            <a:tailEnd/>
          </a:ln>
          <a:effectLst/>
        </p:spPr>
        <p:txBody>
          <a:bodyPr vert="horz" wrap="square" lIns="91440" tIns="45720" rIns="91440" bIns="45720" numCol="1" anchor="t" anchorCtr="0" compatLnSpc="1">
            <a:prstTxWarp prst="textNoShape">
              <a:avLst/>
            </a:prstTxWarp>
          </a:bodyPr>
          <a:lstStyle>
            <a:lvl1pPr>
              <a:defRPr sz="1600">
                <a:latin typeface="Times New Roman" pitchFamily="16" charset="0"/>
                <a:cs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David Corne, and Nick Taylor,  Heriot-Watt University  -  dwcorne@gmail.com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Times New Roman" pitchFamily="16" charset="0"/>
                <a:ea typeface="+mn-ea"/>
                <a:cs typeface="Arial" charset="0"/>
              </a:rPr>
              <a:t>These slides and related resources:   </a:t>
            </a:r>
            <a:r>
              <a:rPr kumimoji="0" lang="en-GB" sz="1600" b="0" i="0" u="none" strike="noStrike" kern="1200" cap="none" spc="0" normalizeH="0" baseline="0" noProof="0">
                <a:ln>
                  <a:noFill/>
                </a:ln>
                <a:solidFill>
                  <a:srgbClr val="3333CC"/>
                </a:solidFill>
                <a:effectLst/>
                <a:uLnTx/>
                <a:uFillTx/>
                <a:latin typeface="Times New Roman" pitchFamily="16" charset="0"/>
                <a:ea typeface="+mn-ea"/>
                <a:cs typeface="Arial" charset="0"/>
              </a:rPr>
              <a:t>http://www.macs.hw.ac.uk/~dwcorne/Teaching/dmml.html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506A42D-6EBE-4238-946B-C1824B7ABD8C}" type="slidenum">
              <a:rPr kumimoji="0" lang="en-GB" sz="1400" b="0" i="0" u="none" strike="noStrike" kern="1200" cap="none" spc="0" normalizeH="0" baseline="0" noProof="0" smtClean="0">
                <a:ln>
                  <a:noFill/>
                </a:ln>
                <a:solidFill>
                  <a:srgbClr val="000000"/>
                </a:solidFill>
                <a:effectLst/>
                <a:uLnTx/>
                <a:uFillTx/>
                <a:latin typeface="Times New Roman"/>
                <a:ea typeface="+mn-ea"/>
                <a:cs typeface="Arial"/>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400" b="0" i="0" u="none" strike="noStrike" kern="1200" cap="none" spc="0" normalizeH="0" baseline="0" noProof="0">
              <a:ln>
                <a:noFill/>
              </a:ln>
              <a:solidFill>
                <a:srgbClr val="000000"/>
              </a:solidFill>
              <a:effectLst/>
              <a:uLnTx/>
              <a:uFillTx/>
              <a:latin typeface="Times New Roman"/>
              <a:ea typeface="+mn-ea"/>
              <a:cs typeface="Arial"/>
            </a:endParaRPr>
          </a:p>
        </p:txBody>
      </p:sp>
    </p:spTree>
    <p:extLst>
      <p:ext uri="{BB962C8B-B14F-4D97-AF65-F5344CB8AC3E}">
        <p14:creationId xmlns:p14="http://schemas.microsoft.com/office/powerpoint/2010/main" val="149818051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2" name="Picture 6" descr="Interior-Overlay.png"/>
          <p:cNvPicPr>
            <a:picLocks noChangeAspect="1"/>
          </p:cNvPicPr>
          <p:nvPr/>
        </p:nvPicPr>
        <p:blipFill>
          <a:blip r:embed="rId14">
            <a:lum brigh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itle Placeholder 1"/>
          <p:cNvSpPr>
            <a:spLocks noGrp="1"/>
          </p:cNvSpPr>
          <p:nvPr>
            <p:ph type="title"/>
          </p:nvPr>
        </p:nvSpPr>
        <p:spPr bwMode="auto">
          <a:xfrm>
            <a:off x="734485" y="436564"/>
            <a:ext cx="10723033"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5364" name="Text Placeholder 2"/>
          <p:cNvSpPr>
            <a:spLocks noGrp="1"/>
          </p:cNvSpPr>
          <p:nvPr>
            <p:ph type="body" idx="1"/>
          </p:nvPr>
        </p:nvSpPr>
        <p:spPr bwMode="auto">
          <a:xfrm>
            <a:off x="1117600" y="2038350"/>
            <a:ext cx="9956800"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734484" y="6148389"/>
            <a:ext cx="2844800" cy="365125"/>
          </a:xfrm>
          <a:prstGeom prst="rect">
            <a:avLst/>
          </a:prstGeom>
        </p:spPr>
        <p:txBody>
          <a:bodyPr vert="horz" lIns="91440" tIns="45720" rIns="91440" bIns="45720" rtlCol="0" anchor="ctr"/>
          <a:lstStyle>
            <a:lvl1pPr algn="l"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fld id="{EF2C07F5-612C-4F5B-91D8-6EF8DDF33A8E}" type="datetimeFigureOut">
              <a:rPr lang="en-US" smtClean="0"/>
              <a:pPr>
                <a:defRPr/>
              </a:pPr>
              <a:t>4/4/2020</a:t>
            </a:fld>
            <a:endParaRPr lang="en-US"/>
          </a:p>
        </p:txBody>
      </p:sp>
      <p:sp>
        <p:nvSpPr>
          <p:cNvPr id="5" name="Footer Placeholder 4"/>
          <p:cNvSpPr>
            <a:spLocks noGrp="1"/>
          </p:cNvSpPr>
          <p:nvPr>
            <p:ph type="ftr" sz="quarter" idx="3"/>
          </p:nvPr>
        </p:nvSpPr>
        <p:spPr>
          <a:xfrm>
            <a:off x="4165600" y="6148389"/>
            <a:ext cx="3860800" cy="365125"/>
          </a:xfrm>
          <a:prstGeom prst="rect">
            <a:avLst/>
          </a:prstGeom>
        </p:spPr>
        <p:txBody>
          <a:bodyPr vert="horz" lIns="91440" tIns="45720" rIns="91440" bIns="45720" rtlCol="0" anchor="ctr"/>
          <a:lstStyle>
            <a:lvl1pPr algn="ctr"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endParaRPr lang="en-US"/>
          </a:p>
        </p:txBody>
      </p:sp>
      <p:sp>
        <p:nvSpPr>
          <p:cNvPr id="6" name="Slide Number Placeholder 5"/>
          <p:cNvSpPr>
            <a:spLocks noGrp="1"/>
          </p:cNvSpPr>
          <p:nvPr>
            <p:ph type="sldNum" sz="quarter" idx="4"/>
          </p:nvPr>
        </p:nvSpPr>
        <p:spPr>
          <a:xfrm>
            <a:off x="8612717" y="6148389"/>
            <a:ext cx="2844800" cy="365125"/>
          </a:xfrm>
          <a:prstGeom prst="rect">
            <a:avLst/>
          </a:prstGeom>
        </p:spPr>
        <p:txBody>
          <a:bodyPr vert="horz" lIns="91440" tIns="45720" rIns="91440" bIns="45720" rtlCol="0" anchor="ctr"/>
          <a:lstStyle>
            <a:lvl1pPr algn="r" defTabSz="342900" eaLnBrk="1" fontAlgn="auto" hangingPunct="1">
              <a:spcBef>
                <a:spcPts val="0"/>
              </a:spcBef>
              <a:spcAft>
                <a:spcPts val="0"/>
              </a:spcAft>
              <a:defRPr sz="1050" b="0">
                <a:solidFill>
                  <a:prstClr val="black">
                    <a:lumMod val="50000"/>
                    <a:lumOff val="50000"/>
                  </a:prstClr>
                </a:solidFill>
                <a:latin typeface="Rage Italic" pitchFamily="66" charset="0"/>
                <a:cs typeface="Rage Italic" pitchFamily="66" charset="0"/>
              </a:defRPr>
            </a:lvl1pPr>
          </a:lstStyle>
          <a:p>
            <a:pPr>
              <a:defRPr/>
            </a:pPr>
            <a:fld id="{EEFC2606-8530-47DC-A447-767701FBBC62}" type="slidenum">
              <a:rPr lang="en-US" smtClean="0"/>
              <a:pPr>
                <a:defRPr/>
              </a:pPr>
              <a:t>‹#›</a:t>
            </a:fld>
            <a:endParaRPr lang="en-US"/>
          </a:p>
        </p:txBody>
      </p:sp>
    </p:spTree>
    <p:extLst>
      <p:ext uri="{BB962C8B-B14F-4D97-AF65-F5344CB8AC3E}">
        <p14:creationId xmlns:p14="http://schemas.microsoft.com/office/powerpoint/2010/main" val="191706121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342900" rtl="0" eaLnBrk="0" fontAlgn="base" hangingPunct="0">
        <a:spcBef>
          <a:spcPct val="0"/>
        </a:spcBef>
        <a:spcAft>
          <a:spcPct val="0"/>
        </a:spcAft>
        <a:defRPr sz="3600" kern="1200">
          <a:solidFill>
            <a:srgbClr val="262626"/>
          </a:solidFill>
          <a:latin typeface="+mj-lt"/>
          <a:ea typeface="+mj-ea"/>
          <a:cs typeface="+mj-cs"/>
        </a:defRPr>
      </a:lvl1pPr>
      <a:lvl2pPr algn="ctr" defTabSz="342900" rtl="0" eaLnBrk="0" fontAlgn="base" hangingPunct="0">
        <a:spcBef>
          <a:spcPct val="0"/>
        </a:spcBef>
        <a:spcAft>
          <a:spcPct val="0"/>
        </a:spcAft>
        <a:defRPr sz="3600">
          <a:solidFill>
            <a:srgbClr val="262626"/>
          </a:solidFill>
          <a:latin typeface="Book Antiqua" panose="02040602050305030304" pitchFamily="18" charset="0"/>
        </a:defRPr>
      </a:lvl2pPr>
      <a:lvl3pPr algn="ctr" defTabSz="342900" rtl="0" eaLnBrk="0" fontAlgn="base" hangingPunct="0">
        <a:spcBef>
          <a:spcPct val="0"/>
        </a:spcBef>
        <a:spcAft>
          <a:spcPct val="0"/>
        </a:spcAft>
        <a:defRPr sz="3600">
          <a:solidFill>
            <a:srgbClr val="262626"/>
          </a:solidFill>
          <a:latin typeface="Book Antiqua" panose="02040602050305030304" pitchFamily="18" charset="0"/>
        </a:defRPr>
      </a:lvl3pPr>
      <a:lvl4pPr algn="ctr" defTabSz="342900" rtl="0" eaLnBrk="0" fontAlgn="base" hangingPunct="0">
        <a:spcBef>
          <a:spcPct val="0"/>
        </a:spcBef>
        <a:spcAft>
          <a:spcPct val="0"/>
        </a:spcAft>
        <a:defRPr sz="3600">
          <a:solidFill>
            <a:srgbClr val="262626"/>
          </a:solidFill>
          <a:latin typeface="Book Antiqua" panose="02040602050305030304" pitchFamily="18" charset="0"/>
        </a:defRPr>
      </a:lvl4pPr>
      <a:lvl5pPr algn="ctr" defTabSz="342900" rtl="0" eaLnBrk="0" fontAlgn="base" hangingPunct="0">
        <a:spcBef>
          <a:spcPct val="0"/>
        </a:spcBef>
        <a:spcAft>
          <a:spcPct val="0"/>
        </a:spcAft>
        <a:defRPr sz="3600">
          <a:solidFill>
            <a:srgbClr val="262626"/>
          </a:solidFill>
          <a:latin typeface="Book Antiqua" panose="02040602050305030304"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342900" rtl="0" eaLnBrk="0" fontAlgn="base" hangingPunct="0">
        <a:spcBef>
          <a:spcPct val="20000"/>
        </a:spcBef>
        <a:spcAft>
          <a:spcPct val="0"/>
        </a:spcAft>
        <a:buClr>
          <a:schemeClr val="accent1"/>
        </a:buClr>
        <a:buSzPct val="95000"/>
        <a:buFont typeface="Rage Italic" panose="03070502040507070304" pitchFamily="66" charset="0"/>
        <a:buChar char="0"/>
        <a:defRPr kern="1200">
          <a:solidFill>
            <a:srgbClr val="404040"/>
          </a:solidFill>
          <a:latin typeface="+mn-lt"/>
          <a:ea typeface="+mn-ea"/>
          <a:cs typeface="+mn-cs"/>
        </a:defRPr>
      </a:lvl1pPr>
      <a:lvl2pPr marL="417513" indent="-171450"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600" kern="1200">
          <a:solidFill>
            <a:srgbClr val="404040"/>
          </a:solidFill>
          <a:latin typeface="+mn-lt"/>
          <a:ea typeface="+mn-ea"/>
          <a:cs typeface="+mn-cs"/>
        </a:defRPr>
      </a:lvl2pPr>
      <a:lvl3pPr marL="615950"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500" kern="1200">
          <a:solidFill>
            <a:srgbClr val="404040"/>
          </a:solidFill>
          <a:latin typeface="+mn-lt"/>
          <a:ea typeface="+mn-ea"/>
          <a:cs typeface="+mn-cs"/>
        </a:defRPr>
      </a:lvl3pPr>
      <a:lvl4pPr marL="822325"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200" kern="1200">
          <a:solidFill>
            <a:srgbClr val="404040"/>
          </a:solidFill>
          <a:latin typeface="+mn-lt"/>
          <a:ea typeface="+mn-ea"/>
          <a:cs typeface="+mn-cs"/>
        </a:defRPr>
      </a:lvl4pPr>
      <a:lvl5pPr marL="1062038" indent="-136525" algn="l" defTabSz="342900" rtl="0" eaLnBrk="0" fontAlgn="base" hangingPunct="0">
        <a:spcBef>
          <a:spcPct val="20000"/>
        </a:spcBef>
        <a:spcAft>
          <a:spcPct val="0"/>
        </a:spcAft>
        <a:buClr>
          <a:schemeClr val="accent1"/>
        </a:buClr>
        <a:buSzPct val="95000"/>
        <a:buFont typeface="Rage Italic" panose="03070502040507070304" pitchFamily="66" charset="0"/>
        <a:buChar char="0"/>
        <a:defRPr sz="1000" kern="1200">
          <a:solidFill>
            <a:srgbClr val="404040"/>
          </a:solidFill>
          <a:latin typeface="+mn-lt"/>
          <a:ea typeface="+mn-ea"/>
          <a:cs typeface="+mn-cs"/>
        </a:defRPr>
      </a:lvl5pPr>
      <a:lvl6pPr marL="123444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6pPr>
      <a:lvl7pPr marL="144018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7pPr>
      <a:lvl8pPr marL="164592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8pPr>
      <a:lvl9pPr marL="1851660" indent="-137160" algn="l" defTabSz="342900" rtl="0" eaLnBrk="1" latinLnBrk="0" hangingPunct="1">
        <a:spcBef>
          <a:spcPct val="20000"/>
        </a:spcBef>
        <a:buClr>
          <a:schemeClr val="accent1"/>
        </a:buClr>
        <a:buSzPct val="95000"/>
        <a:buFont typeface="Rage Italic" pitchFamily="66" charset="0"/>
        <a:buChar char="0"/>
        <a:defRPr sz="105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638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defTabSz="685800" eaLnBrk="1" hangingPunct="1">
              <a:defRPr sz="1050">
                <a:solidFill>
                  <a:srgbClr val="000000"/>
                </a:solidFill>
                <a:latin typeface="Arial"/>
              </a:defRPr>
            </a:lvl1pPr>
          </a:lstStyle>
          <a:p>
            <a:pPr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defTabSz="685800" eaLnBrk="1" hangingPunct="1">
              <a:defRPr sz="1050">
                <a:solidFill>
                  <a:srgbClr val="000000"/>
                </a:solidFill>
                <a:latin typeface="Arial"/>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defTabSz="685800" eaLnBrk="1" hangingPunct="1">
              <a:defRPr sz="1050">
                <a:solidFill>
                  <a:srgbClr val="000000"/>
                </a:solidFill>
                <a:latin typeface="Arial"/>
              </a:defRPr>
            </a:lvl1pPr>
          </a:lstStyle>
          <a:p>
            <a:pPr fontAlgn="base">
              <a:spcBef>
                <a:spcPct val="0"/>
              </a:spcBef>
              <a:spcAft>
                <a:spcPct val="0"/>
              </a:spcAft>
              <a:defRPr/>
            </a:pPr>
            <a:fld id="{C2849962-71FE-4799-987C-AF19C5C85C31}"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19202852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rtl="0" eaLnBrk="0" fontAlgn="base" hangingPunct="0">
        <a:spcBef>
          <a:spcPct val="0"/>
        </a:spcBef>
        <a:spcAft>
          <a:spcPct val="0"/>
        </a:spcAft>
        <a:defRPr sz="2700" kern="1200">
          <a:solidFill>
            <a:srgbClr val="000099"/>
          </a:solidFill>
          <a:latin typeface="+mj-lt"/>
          <a:ea typeface="+mj-ea"/>
          <a:cs typeface="+mj-cs"/>
        </a:defRPr>
      </a:lvl1pPr>
      <a:lvl2pPr algn="ctr" rtl="0" eaLnBrk="0" fontAlgn="base" hangingPunct="0">
        <a:spcBef>
          <a:spcPct val="0"/>
        </a:spcBef>
        <a:spcAft>
          <a:spcPct val="0"/>
        </a:spcAft>
        <a:defRPr sz="2700">
          <a:solidFill>
            <a:srgbClr val="000099"/>
          </a:solidFill>
          <a:latin typeface="Arial" panose="020B0604020202020204" pitchFamily="34" charset="0"/>
        </a:defRPr>
      </a:lvl2pPr>
      <a:lvl3pPr algn="ctr" rtl="0" eaLnBrk="0" fontAlgn="base" hangingPunct="0">
        <a:spcBef>
          <a:spcPct val="0"/>
        </a:spcBef>
        <a:spcAft>
          <a:spcPct val="0"/>
        </a:spcAft>
        <a:defRPr sz="2700">
          <a:solidFill>
            <a:srgbClr val="000099"/>
          </a:solidFill>
          <a:latin typeface="Arial" panose="020B0604020202020204" pitchFamily="34" charset="0"/>
        </a:defRPr>
      </a:lvl3pPr>
      <a:lvl4pPr algn="ctr" rtl="0" eaLnBrk="0" fontAlgn="base" hangingPunct="0">
        <a:spcBef>
          <a:spcPct val="0"/>
        </a:spcBef>
        <a:spcAft>
          <a:spcPct val="0"/>
        </a:spcAft>
        <a:defRPr sz="2700">
          <a:solidFill>
            <a:srgbClr val="000099"/>
          </a:solidFill>
          <a:latin typeface="Arial" panose="020B0604020202020204" pitchFamily="34" charset="0"/>
        </a:defRPr>
      </a:lvl4pPr>
      <a:lvl5pPr algn="ctr" rtl="0" eaLnBrk="0" fontAlgn="base" hangingPunct="0">
        <a:spcBef>
          <a:spcPct val="0"/>
        </a:spcBef>
        <a:spcAft>
          <a:spcPct val="0"/>
        </a:spcAft>
        <a:defRPr sz="2700">
          <a:solidFill>
            <a:srgbClr val="000099"/>
          </a:solidFill>
          <a:latin typeface="Arial" panose="020B0604020202020204" pitchFamily="34" charset="0"/>
        </a:defRPr>
      </a:lvl5pPr>
      <a:lvl6pPr marL="342900" algn="ctr" rtl="0" fontAlgn="base">
        <a:spcBef>
          <a:spcPct val="0"/>
        </a:spcBef>
        <a:spcAft>
          <a:spcPct val="0"/>
        </a:spcAft>
        <a:defRPr sz="2700">
          <a:solidFill>
            <a:srgbClr val="000099"/>
          </a:solidFill>
          <a:latin typeface="Arial" panose="020B0604020202020204" pitchFamily="34" charset="0"/>
        </a:defRPr>
      </a:lvl6pPr>
      <a:lvl7pPr marL="685800" algn="ctr" rtl="0" fontAlgn="base">
        <a:spcBef>
          <a:spcPct val="0"/>
        </a:spcBef>
        <a:spcAft>
          <a:spcPct val="0"/>
        </a:spcAft>
        <a:defRPr sz="2700">
          <a:solidFill>
            <a:srgbClr val="000099"/>
          </a:solidFill>
          <a:latin typeface="Arial" panose="020B0604020202020204" pitchFamily="34" charset="0"/>
        </a:defRPr>
      </a:lvl7pPr>
      <a:lvl8pPr marL="1028700" algn="ctr" rtl="0" fontAlgn="base">
        <a:spcBef>
          <a:spcPct val="0"/>
        </a:spcBef>
        <a:spcAft>
          <a:spcPct val="0"/>
        </a:spcAft>
        <a:defRPr sz="2700">
          <a:solidFill>
            <a:srgbClr val="000099"/>
          </a:solidFill>
          <a:latin typeface="Arial" panose="020B0604020202020204" pitchFamily="34" charset="0"/>
        </a:defRPr>
      </a:lvl8pPr>
      <a:lvl9pPr marL="1371600" algn="ctr" rtl="0" fontAlgn="base">
        <a:spcBef>
          <a:spcPct val="0"/>
        </a:spcBef>
        <a:spcAft>
          <a:spcPct val="0"/>
        </a:spcAft>
        <a:defRPr sz="2700">
          <a:solidFill>
            <a:srgbClr val="000099"/>
          </a:solidFill>
          <a:latin typeface="Arial" panose="020B0604020202020204" pitchFamily="34" charset="0"/>
        </a:defRPr>
      </a:lvl9pPr>
    </p:titleStyle>
    <p:bodyStyle>
      <a:lvl1pPr marL="257175" indent="-257175" algn="l" rtl="0" eaLnBrk="0" fontAlgn="base" hangingPunct="0">
        <a:spcBef>
          <a:spcPct val="20000"/>
        </a:spcBef>
        <a:spcAft>
          <a:spcPct val="0"/>
        </a:spcAft>
        <a:buChar char="•"/>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kern="1200">
          <a:solidFill>
            <a:srgbClr val="009900"/>
          </a:solidFill>
          <a:latin typeface="+mn-lt"/>
          <a:ea typeface="+mn-ea"/>
          <a:cs typeface="+mn-cs"/>
        </a:defRPr>
      </a:lvl2pPr>
      <a:lvl3pPr marL="857250" indent="-171450" algn="l" rtl="0" eaLnBrk="0" fontAlgn="base" hangingPunct="0">
        <a:spcBef>
          <a:spcPct val="20000"/>
        </a:spcBef>
        <a:spcAft>
          <a:spcPct val="0"/>
        </a:spcAft>
        <a:buChar char="•"/>
        <a:defRPr kern="1200">
          <a:solidFill>
            <a:srgbClr val="FF0000"/>
          </a:solidFill>
          <a:latin typeface="+mn-lt"/>
          <a:ea typeface="+mn-ea"/>
          <a:cs typeface="+mn-cs"/>
        </a:defRPr>
      </a:lvl3pPr>
      <a:lvl4pPr marL="1200150"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0"/>
                <a:lumOff val="100000"/>
              </a:schemeClr>
            </a:gs>
            <a:gs pos="100000">
              <a:schemeClr val="accent6">
                <a:lumMod val="60000"/>
                <a:lumOff val="4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42F5B4-3403-9D4D-BEF7-DD42D85F295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1FF6884-70BD-194D-B75D-656D36E2DA1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1614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2758F09F-6355-49BB-A1B5-E87EEBC48356}"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169016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31B04-DC4A-449B-BA88-FC4B80DFAC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018D0-82D1-4F97-BFD7-52EAF7C4E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50B4E-477C-4255-99AE-C6CAEE46F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E59D8C7-A4AD-4148-92B8-84BD06E3AE6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0AAFF8C-07E5-45C4-A528-265B295B5D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619F35-687D-4459-AFDC-A44F3376A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CE06C8-388C-4F1A-94CD-ADDA04B0FAB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92132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9490315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FF00"/>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3810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447800"/>
            <a:ext cx="10566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30" name="Rectangle 6"/>
          <p:cNvSpPr>
            <a:spLocks noGrp="1" noChangeArrowheads="1"/>
          </p:cNvSpPr>
          <p:nvPr>
            <p:ph type="sldNum" sz="quarter" idx="4"/>
          </p:nvPr>
        </p:nvSpPr>
        <p:spPr bwMode="auto">
          <a:xfrm>
            <a:off x="96520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effectLst/>
                <a:latin typeface="Times New Roman" panose="02020603050405020304" pitchFamily="18" charse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DA909FA-CA88-4B66-B26B-BF8C6BC1C680}" type="slidenum">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33081289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ransition>
    <p:strips dir="rd"/>
  </p:transition>
  <p:hf hdr="0" ftr="0" dt="0"/>
  <p:txStyles>
    <p:titleStyle>
      <a:lvl1pPr algn="ctr" rtl="0" eaLnBrk="0" fontAlgn="base" hangingPunct="0">
        <a:spcBef>
          <a:spcPct val="0"/>
        </a:spcBef>
        <a:spcAft>
          <a:spcPct val="0"/>
        </a:spcAft>
        <a:defRPr sz="3600" i="1" u="sng" kern="1200">
          <a:solidFill>
            <a:srgbClr val="CC00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2pPr>
      <a:lvl3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3pPr>
      <a:lvl4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4pPr>
      <a:lvl5pPr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5pPr>
      <a:lvl6pPr marL="4572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6pPr>
      <a:lvl7pPr marL="9144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7pPr>
      <a:lvl8pPr marL="13716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8pPr>
      <a:lvl9pPr marL="1828800" algn="ctr" rtl="0" eaLnBrk="0" fontAlgn="base" hangingPunct="0">
        <a:spcBef>
          <a:spcPct val="0"/>
        </a:spcBef>
        <a:spcAft>
          <a:spcPct val="0"/>
        </a:spcAft>
        <a:defRPr sz="3600" i="1" u="sng">
          <a:solidFill>
            <a:srgbClr val="CC0000"/>
          </a:solidFill>
          <a:effectLst>
            <a:outerShdw blurRad="38100" dist="38100" dir="2700000" algn="tl">
              <a:srgbClr val="000000"/>
            </a:outerShdw>
          </a:effectLst>
          <a:latin typeface="Arial Black" panose="020B0A04020102020204" pitchFamily="34" charset="0"/>
        </a:defRPr>
      </a:lvl9pPr>
    </p:titleStyle>
    <p:bodyStyle>
      <a:lvl1pPr marL="342900" indent="-342900" algn="l" rtl="0" eaLnBrk="0" fontAlgn="base" hangingPunct="0">
        <a:spcBef>
          <a:spcPct val="20000"/>
        </a:spcBef>
        <a:spcAft>
          <a:spcPct val="0"/>
        </a:spcAft>
        <a:buClr>
          <a:srgbClr val="0000CC"/>
        </a:buClr>
        <a:buFont typeface="Wingdings" panose="05000000000000000000" pitchFamily="2" charset="2"/>
        <a:buChar char="¥"/>
        <a:defRPr sz="2400" kern="1200">
          <a:solidFill>
            <a:srgbClr val="0000CC"/>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è"/>
        <a:defRPr sz="2200" kern="1200">
          <a:solidFill>
            <a:srgbClr val="9900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u"/>
        <a:defRPr sz="2200" kern="1200">
          <a:solidFill>
            <a:srgbClr val="006600"/>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eaLnBrk="0" fontAlgn="base" hangingPunct="0">
        <a:spcBef>
          <a:spcPct val="20000"/>
        </a:spcBef>
        <a:spcAft>
          <a:spcPct val="0"/>
        </a:spcAft>
        <a:buChar char="»"/>
        <a:defRPr kern="1200">
          <a:solidFill>
            <a:srgbClr val="6633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A2732C0-D91C-4B09-9E72-96C5A4CF9D46}"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B87D238-D26F-48D3-B634-5D0784E7BC6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8193202"/>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6.bin"/><Relationship Id="rId18" Type="http://schemas.openxmlformats.org/officeDocument/2006/relationships/image" Target="../media/image37.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34.wmf"/><Relationship Id="rId17" Type="http://schemas.openxmlformats.org/officeDocument/2006/relationships/oleObject" Target="../embeddings/oleObject8.bin"/><Relationship Id="rId2" Type="http://schemas.openxmlformats.org/officeDocument/2006/relationships/slideLayout" Target="../slideLayouts/slideLayout110.xml"/><Relationship Id="rId16" Type="http://schemas.openxmlformats.org/officeDocument/2006/relationships/image" Target="../media/image36.wmf"/><Relationship Id="rId20" Type="http://schemas.openxmlformats.org/officeDocument/2006/relationships/image" Target="../media/image38.wmf"/><Relationship Id="rId1" Type="http://schemas.openxmlformats.org/officeDocument/2006/relationships/vmlDrawing" Target="../drawings/vmlDrawing1.vml"/><Relationship Id="rId6" Type="http://schemas.openxmlformats.org/officeDocument/2006/relationships/image" Target="../media/image31.wmf"/><Relationship Id="rId11" Type="http://schemas.openxmlformats.org/officeDocument/2006/relationships/oleObject" Target="../embeddings/oleObject5.bin"/><Relationship Id="rId24" Type="http://schemas.openxmlformats.org/officeDocument/2006/relationships/image" Target="../media/image40.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33.wmf"/><Relationship Id="rId19" Type="http://schemas.openxmlformats.org/officeDocument/2006/relationships/oleObject" Target="../embeddings/oleObject9.bin"/><Relationship Id="rId4" Type="http://schemas.openxmlformats.org/officeDocument/2006/relationships/image" Target="../media/image30.wmf"/><Relationship Id="rId9" Type="http://schemas.openxmlformats.org/officeDocument/2006/relationships/oleObject" Target="../embeddings/oleObject4.bin"/><Relationship Id="rId14" Type="http://schemas.openxmlformats.org/officeDocument/2006/relationships/image" Target="../media/image35.wmf"/><Relationship Id="rId22"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37.xml"/><Relationship Id="rId4"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3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image" Target="../media/image100.png"/><Relationship Id="rId16" Type="http://schemas.openxmlformats.org/officeDocument/2006/relationships/diagramColors" Target="../diagrams/colors6.xml"/><Relationship Id="rId1" Type="http://schemas.openxmlformats.org/officeDocument/2006/relationships/slideLayout" Target="../slideLayouts/slideLayout3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95394"/>
          </a:xfrm>
        </p:spPr>
        <p:txBody>
          <a:bodyPr/>
          <a:lstStyle/>
          <a:p>
            <a:r>
              <a:rPr lang="en-US" dirty="0" smtClean="0">
                <a:solidFill>
                  <a:schemeClr val="accent6">
                    <a:lumMod val="50000"/>
                  </a:schemeClr>
                </a:solidFill>
              </a:rPr>
              <a:t>Neural Networks</a:t>
            </a:r>
            <a:endParaRPr lang="en-US" dirty="0">
              <a:solidFill>
                <a:schemeClr val="accent6">
                  <a:lumMod val="50000"/>
                </a:schemeClr>
              </a:solidFill>
            </a:endParaRPr>
          </a:p>
        </p:txBody>
      </p:sp>
      <p:sp>
        <p:nvSpPr>
          <p:cNvPr id="3" name="Subtitle 2"/>
          <p:cNvSpPr>
            <a:spLocks noGrp="1"/>
          </p:cNvSpPr>
          <p:nvPr>
            <p:ph type="subTitle" idx="1"/>
          </p:nvPr>
        </p:nvSpPr>
        <p:spPr>
          <a:xfrm>
            <a:off x="8033657" y="4957309"/>
            <a:ext cx="4158343" cy="1900691"/>
          </a:xfrm>
        </p:spPr>
        <p:txBody>
          <a:bodyPr>
            <a:normAutofit/>
          </a:bodyPr>
          <a:lstStyle/>
          <a:p>
            <a:pPr algn="l"/>
            <a:r>
              <a:rPr lang="en-US" dirty="0" smtClean="0">
                <a:solidFill>
                  <a:schemeClr val="accent6">
                    <a:lumMod val="50000"/>
                  </a:schemeClr>
                </a:solidFill>
              </a:rPr>
              <a:t>Dr. N V Subba Reddy</a:t>
            </a:r>
          </a:p>
          <a:p>
            <a:pPr algn="l"/>
            <a:r>
              <a:rPr lang="en-US" dirty="0" smtClean="0">
                <a:solidFill>
                  <a:schemeClr val="accent6">
                    <a:lumMod val="50000"/>
                  </a:schemeClr>
                </a:solidFill>
              </a:rPr>
              <a:t>Manipal Institute of Technology</a:t>
            </a:r>
          </a:p>
          <a:p>
            <a:pPr algn="l"/>
            <a:r>
              <a:rPr lang="en-US" dirty="0" smtClean="0">
                <a:solidFill>
                  <a:schemeClr val="accent6">
                    <a:lumMod val="50000"/>
                  </a:schemeClr>
                </a:solidFill>
              </a:rPr>
              <a:t>Manipal</a:t>
            </a:r>
            <a:endParaRPr lang="en-US" dirty="0">
              <a:solidFill>
                <a:schemeClr val="accent6">
                  <a:lumMod val="50000"/>
                </a:schemeClr>
              </a:solidFill>
            </a:endParaRPr>
          </a:p>
        </p:txBody>
      </p:sp>
    </p:spTree>
    <p:extLst>
      <p:ext uri="{BB962C8B-B14F-4D97-AF65-F5344CB8AC3E}">
        <p14:creationId xmlns:p14="http://schemas.microsoft.com/office/powerpoint/2010/main" val="12291646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53731"/>
          </a:xfrm>
          <a:prstGeom prst="rect">
            <a:avLst/>
          </a:prstGeom>
        </p:spPr>
      </p:pic>
    </p:spTree>
    <p:extLst>
      <p:ext uri="{BB962C8B-B14F-4D97-AF65-F5344CB8AC3E}">
        <p14:creationId xmlns:p14="http://schemas.microsoft.com/office/powerpoint/2010/main" val="390284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Learning Algorithms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9"/>
            <a:ext cx="10515600" cy="4834802"/>
          </a:xfrm>
          <a:prstGeom prst="rect">
            <a:avLst/>
          </a:prstGeom>
        </p:spPr>
      </p:pic>
    </p:spTree>
    <p:extLst>
      <p:ext uri="{BB962C8B-B14F-4D97-AF65-F5344CB8AC3E}">
        <p14:creationId xmlns:p14="http://schemas.microsoft.com/office/powerpoint/2010/main" val="52028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C9C06B97-A111-4091-AC94-358D8FD13FF2}"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44387" name="Text Box 2"/>
          <p:cNvSpPr txBox="1">
            <a:spLocks noChangeArrowheads="1"/>
          </p:cNvSpPr>
          <p:nvPr/>
        </p:nvSpPr>
        <p:spPr bwMode="auto">
          <a:xfrm>
            <a:off x="1524001" y="0"/>
            <a:ext cx="2284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Perceptrons</a:t>
            </a:r>
          </a:p>
        </p:txBody>
      </p:sp>
      <p:sp>
        <p:nvSpPr>
          <p:cNvPr id="144388" name="Rectangle 3"/>
          <p:cNvSpPr>
            <a:spLocks noChangeArrowheads="1"/>
          </p:cNvSpPr>
          <p:nvPr/>
        </p:nvSpPr>
        <p:spPr bwMode="auto">
          <a:xfrm>
            <a:off x="1524000" y="533400"/>
            <a:ext cx="89154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 perceptron is an artificial neuron similar to a single biological neuron. It takes a set of weighted inputs, sums the inputs and compares the result with a threshold value. If the result is above the threshold value, the perceptron fires, otherwise it does not. When a perceptron fires, the output is 1: when it does not fire, the output is zero. </a:t>
            </a:r>
          </a:p>
        </p:txBody>
      </p:sp>
      <p:sp>
        <p:nvSpPr>
          <p:cNvPr id="144389" name="Text Box 4"/>
          <p:cNvSpPr txBox="1">
            <a:spLocks noChangeArrowheads="1"/>
          </p:cNvSpPr>
          <p:nvPr/>
        </p:nvSpPr>
        <p:spPr bwMode="auto">
          <a:xfrm>
            <a:off x="4289426" y="6096000"/>
            <a:ext cx="2563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Figure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perceptron</a:t>
            </a:r>
          </a:p>
        </p:txBody>
      </p:sp>
      <p:pic>
        <p:nvPicPr>
          <p:cNvPr id="14439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4" y="3505201"/>
            <a:ext cx="5100637" cy="225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322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5007DDEF-CA8C-4D1B-9953-744E9D1BD92E}"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50531" name="Text Box 2"/>
          <p:cNvSpPr txBox="1">
            <a:spLocks noChangeArrowheads="1"/>
          </p:cNvSpPr>
          <p:nvPr/>
        </p:nvSpPr>
        <p:spPr bwMode="auto">
          <a:xfrm>
            <a:off x="1524000" y="0"/>
            <a:ext cx="3875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Multi-layer networks</a:t>
            </a:r>
          </a:p>
        </p:txBody>
      </p:sp>
      <p:sp>
        <p:nvSpPr>
          <p:cNvPr id="150532" name="Rectangle 3"/>
          <p:cNvSpPr>
            <a:spLocks noChangeArrowheads="1"/>
          </p:cNvSpPr>
          <p:nvPr/>
        </p:nvSpPr>
        <p:spPr bwMode="auto">
          <a:xfrm>
            <a:off x="1524000" y="533401"/>
            <a:ext cx="8915400" cy="2227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Several layers of perceptions can be combined to create multilayer neural networks. The output from each layer becomes the input to the next layer. The first layer is called the input layer, the middle layers are called the hidden layers and the last layer is called the output layer. </a:t>
            </a:r>
          </a:p>
        </p:txBody>
      </p:sp>
      <p:sp>
        <p:nvSpPr>
          <p:cNvPr id="150533" name="Text Box 4"/>
          <p:cNvSpPr txBox="1">
            <a:spLocks noChangeArrowheads="1"/>
          </p:cNvSpPr>
          <p:nvPr/>
        </p:nvSpPr>
        <p:spPr bwMode="auto">
          <a:xfrm>
            <a:off x="3429001" y="6248400"/>
            <a:ext cx="5153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3333CC"/>
                </a:solidFill>
                <a:effectLst/>
                <a:uLnTx/>
                <a:uFillTx/>
                <a:latin typeface="Times New Roman" panose="02020603050405020304" pitchFamily="18" charset="0"/>
                <a:ea typeface="+mn-ea"/>
                <a:cs typeface="+mn-cs"/>
              </a:rPr>
              <a:t>Figure 18.24  </a:t>
            </a:r>
            <a:r>
              <a:rPr kumimoji="0" 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 multi-layer neural network</a:t>
            </a:r>
          </a:p>
        </p:txBody>
      </p:sp>
      <p:pic>
        <p:nvPicPr>
          <p:cNvPr id="1505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3352800"/>
            <a:ext cx="3967163"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746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a:t>
            </a:r>
          </a:p>
        </p:txBody>
      </p:sp>
      <p:pic>
        <p:nvPicPr>
          <p:cNvPr id="5" name="Content Placeholder 4"/>
          <p:cNvPicPr>
            <a:picLocks noGrp="1" noChangeAspect="1"/>
          </p:cNvPicPr>
          <p:nvPr>
            <p:ph idx="1"/>
          </p:nvPr>
        </p:nvPicPr>
        <p:blipFill>
          <a:blip r:embed="rId2"/>
          <a:stretch>
            <a:fillRect/>
          </a:stretch>
        </p:blipFill>
        <p:spPr>
          <a:xfrm>
            <a:off x="711200" y="1524000"/>
            <a:ext cx="10466316" cy="49911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67291764"/>
      </p:ext>
    </p:extLst>
  </p:cSld>
  <p:clrMapOvr>
    <a:masterClrMapping/>
  </p:clrMapOvr>
  <p:transition>
    <p:strips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XOR Problem</a:t>
            </a:r>
            <a:endParaRPr lang="en-IN" dirty="0"/>
          </a:p>
        </p:txBody>
      </p:sp>
      <p:pic>
        <p:nvPicPr>
          <p:cNvPr id="5" name="Content Placeholder 4"/>
          <p:cNvPicPr>
            <a:picLocks noGrp="1" noChangeAspect="1"/>
          </p:cNvPicPr>
          <p:nvPr>
            <p:ph idx="1"/>
          </p:nvPr>
        </p:nvPicPr>
        <p:blipFill>
          <a:blip r:embed="rId2"/>
          <a:stretch>
            <a:fillRect/>
          </a:stretch>
        </p:blipFill>
        <p:spPr>
          <a:xfrm>
            <a:off x="711200" y="1524000"/>
            <a:ext cx="10363199" cy="48768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878516365"/>
      </p:ext>
    </p:extLst>
  </p:cSld>
  <p:clrMapOvr>
    <a:masterClrMapping/>
  </p:clrMapOvr>
  <p:transition>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idx="4294967295"/>
          </p:nvPr>
        </p:nvSpPr>
        <p:spPr>
          <a:xfrm>
            <a:off x="1981200" y="76200"/>
            <a:ext cx="8229600" cy="609600"/>
          </a:xfrm>
        </p:spPr>
        <p:txBody>
          <a:bodyPr>
            <a:normAutofit fontScale="90000"/>
          </a:bodyPr>
          <a:lstStyle/>
          <a:p>
            <a:r>
              <a:rPr lang="en-US" altLang="en-US" smtClean="0"/>
              <a:t>ILLUSTRATIVE EXAMPLE</a:t>
            </a:r>
            <a:endParaRPr lang="en-IN" altLang="en-US" smtClean="0"/>
          </a:p>
        </p:txBody>
      </p:sp>
      <p:graphicFrame>
        <p:nvGraphicFramePr>
          <p:cNvPr id="8" name="Group 3"/>
          <p:cNvGraphicFramePr>
            <a:graphicFrameLocks noGrp="1"/>
          </p:cNvGraphicFramePr>
          <p:nvPr>
            <p:ph idx="4294967295"/>
          </p:nvPr>
        </p:nvGraphicFramePr>
        <p:xfrm>
          <a:off x="1676400" y="16002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277" name="TextBox 8"/>
          <p:cNvSpPr txBox="1">
            <a:spLocks noChangeArrowheads="1"/>
          </p:cNvSpPr>
          <p:nvPr/>
        </p:nvSpPr>
        <p:spPr bwMode="auto">
          <a:xfrm>
            <a:off x="1600200" y="1143001"/>
            <a:ext cx="1314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‘OR’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53278" name="Group 71"/>
          <p:cNvGrpSpPr>
            <a:grpSpLocks/>
          </p:cNvGrpSpPr>
          <p:nvPr/>
        </p:nvGrpSpPr>
        <p:grpSpPr bwMode="auto">
          <a:xfrm>
            <a:off x="1905001" y="3505200"/>
            <a:ext cx="1751013" cy="2057400"/>
            <a:chOff x="240" y="2232"/>
            <a:chExt cx="1103" cy="1296"/>
          </a:xfrm>
        </p:grpSpPr>
        <p:sp>
          <p:nvSpPr>
            <p:cNvPr id="53279" name="Line 2"/>
            <p:cNvSpPr>
              <a:spLocks noChangeShapeType="1"/>
            </p:cNvSpPr>
            <p:nvPr/>
          </p:nvSpPr>
          <p:spPr bwMode="auto">
            <a:xfrm flipV="1">
              <a:off x="672" y="2368"/>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0" name="Line 3"/>
            <p:cNvSpPr>
              <a:spLocks noChangeShapeType="1"/>
            </p:cNvSpPr>
            <p:nvPr/>
          </p:nvSpPr>
          <p:spPr bwMode="auto">
            <a:xfrm>
              <a:off x="240" y="3024"/>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1" name="Line 4"/>
            <p:cNvSpPr>
              <a:spLocks noChangeShapeType="1"/>
            </p:cNvSpPr>
            <p:nvPr/>
          </p:nvSpPr>
          <p:spPr bwMode="auto">
            <a:xfrm rot="5261622" flipV="1">
              <a:off x="317" y="2531"/>
              <a:ext cx="1016" cy="977"/>
            </a:xfrm>
            <a:prstGeom prst="line">
              <a:avLst/>
            </a:prstGeom>
            <a:noFill/>
            <a:ln w="603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82" name="TextBox 24"/>
            <p:cNvSpPr txBox="1">
              <a:spLocks noChangeArrowheads="1"/>
            </p:cNvSpPr>
            <p:nvPr/>
          </p:nvSpPr>
          <p:spPr bwMode="auto">
            <a:xfrm>
              <a:off x="584" y="2232"/>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3" name="TextBox 25"/>
            <p:cNvSpPr txBox="1">
              <a:spLocks noChangeArrowheads="1"/>
            </p:cNvSpPr>
            <p:nvPr/>
          </p:nvSpPr>
          <p:spPr bwMode="auto">
            <a:xfrm>
              <a:off x="1112" y="2928"/>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4" name="Oval 37"/>
            <p:cNvSpPr>
              <a:spLocks noChangeArrowheads="1"/>
            </p:cNvSpPr>
            <p:nvPr/>
          </p:nvSpPr>
          <p:spPr bwMode="auto">
            <a:xfrm>
              <a:off x="639" y="2976"/>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5" name="Rectangle 41"/>
            <p:cNvSpPr>
              <a:spLocks noChangeArrowheads="1"/>
            </p:cNvSpPr>
            <p:nvPr/>
          </p:nvSpPr>
          <p:spPr bwMode="auto">
            <a:xfrm>
              <a:off x="960" y="2976"/>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6" name="Rectangle 42"/>
            <p:cNvSpPr>
              <a:spLocks noChangeArrowheads="1"/>
            </p:cNvSpPr>
            <p:nvPr/>
          </p:nvSpPr>
          <p:spPr bwMode="auto">
            <a:xfrm>
              <a:off x="624" y="2600"/>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287" name="Rectangle 43"/>
            <p:cNvSpPr>
              <a:spLocks noChangeArrowheads="1"/>
            </p:cNvSpPr>
            <p:nvPr/>
          </p:nvSpPr>
          <p:spPr bwMode="auto">
            <a:xfrm>
              <a:off x="912" y="2640"/>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53288" name="TextBox 8"/>
          <p:cNvSpPr txBox="1">
            <a:spLocks noChangeArrowheads="1"/>
          </p:cNvSpPr>
          <p:nvPr/>
        </p:nvSpPr>
        <p:spPr bwMode="auto">
          <a:xfrm>
            <a:off x="4267200" y="1104901"/>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‘AND’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2" name="Group 3"/>
          <p:cNvGraphicFramePr>
            <a:graphicFrameLocks noGrp="1"/>
          </p:cNvGraphicFramePr>
          <p:nvPr>
            <p:ph type="tbl" idx="4294967295"/>
          </p:nvPr>
        </p:nvGraphicFramePr>
        <p:xfrm>
          <a:off x="4343400" y="15367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315" name="TextBox 24"/>
          <p:cNvSpPr txBox="1">
            <a:spLocks noChangeArrowheads="1"/>
          </p:cNvSpPr>
          <p:nvPr/>
        </p:nvSpPr>
        <p:spPr bwMode="auto">
          <a:xfrm>
            <a:off x="4813301" y="34290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16" name="Line 2"/>
          <p:cNvSpPr>
            <a:spLocks noChangeShapeType="1"/>
          </p:cNvSpPr>
          <p:nvPr/>
        </p:nvSpPr>
        <p:spPr bwMode="auto">
          <a:xfrm flipV="1">
            <a:off x="9144000" y="38735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17" name="Line 3"/>
          <p:cNvSpPr>
            <a:spLocks noChangeShapeType="1"/>
          </p:cNvSpPr>
          <p:nvPr/>
        </p:nvSpPr>
        <p:spPr bwMode="auto">
          <a:xfrm>
            <a:off x="8458200" y="49149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18" name="TextBox 24"/>
          <p:cNvSpPr txBox="1">
            <a:spLocks noChangeArrowheads="1"/>
          </p:cNvSpPr>
          <p:nvPr/>
        </p:nvSpPr>
        <p:spPr bwMode="auto">
          <a:xfrm>
            <a:off x="9004301" y="36576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1</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19" name="TextBox 25"/>
          <p:cNvSpPr txBox="1">
            <a:spLocks noChangeArrowheads="1"/>
          </p:cNvSpPr>
          <p:nvPr/>
        </p:nvSpPr>
        <p:spPr bwMode="auto">
          <a:xfrm>
            <a:off x="9842501" y="4762500"/>
            <a:ext cx="36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0" name="Oval 90"/>
          <p:cNvSpPr>
            <a:spLocks noChangeArrowheads="1"/>
          </p:cNvSpPr>
          <p:nvPr/>
        </p:nvSpPr>
        <p:spPr bwMode="auto">
          <a:xfrm>
            <a:off x="9067800" y="4203700"/>
            <a:ext cx="128588" cy="128588"/>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1" name="Rectangle 91"/>
          <p:cNvSpPr>
            <a:spLocks noChangeArrowheads="1"/>
          </p:cNvSpPr>
          <p:nvPr/>
        </p:nvSpPr>
        <p:spPr bwMode="auto">
          <a:xfrm>
            <a:off x="9626600" y="4229100"/>
            <a:ext cx="152400" cy="152400"/>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2" name="Rectangle 92"/>
          <p:cNvSpPr>
            <a:spLocks noChangeArrowheads="1"/>
          </p:cNvSpPr>
          <p:nvPr/>
        </p:nvSpPr>
        <p:spPr bwMode="auto">
          <a:xfrm>
            <a:off x="9067800" y="4813300"/>
            <a:ext cx="152400" cy="152400"/>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53323" name="Group 95"/>
          <p:cNvGrpSpPr>
            <a:grpSpLocks/>
          </p:cNvGrpSpPr>
          <p:nvPr/>
        </p:nvGrpSpPr>
        <p:grpSpPr bwMode="auto">
          <a:xfrm>
            <a:off x="4267200" y="3644900"/>
            <a:ext cx="1855788" cy="1612900"/>
            <a:chOff x="1728" y="2296"/>
            <a:chExt cx="1169" cy="1016"/>
          </a:xfrm>
        </p:grpSpPr>
        <p:sp>
          <p:nvSpPr>
            <p:cNvPr id="53324" name="Line 2"/>
            <p:cNvSpPr>
              <a:spLocks noChangeShapeType="1"/>
            </p:cNvSpPr>
            <p:nvPr/>
          </p:nvSpPr>
          <p:spPr bwMode="auto">
            <a:xfrm flipV="1">
              <a:off x="2160" y="2296"/>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5" name="Line 3"/>
            <p:cNvSpPr>
              <a:spLocks noChangeShapeType="1"/>
            </p:cNvSpPr>
            <p:nvPr/>
          </p:nvSpPr>
          <p:spPr bwMode="auto">
            <a:xfrm>
              <a:off x="1728" y="2952"/>
              <a:ext cx="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6" name="Line 4"/>
            <p:cNvSpPr>
              <a:spLocks noChangeShapeType="1"/>
            </p:cNvSpPr>
            <p:nvPr/>
          </p:nvSpPr>
          <p:spPr bwMode="auto">
            <a:xfrm rot="5261622" flipV="1">
              <a:off x="1901" y="2315"/>
              <a:ext cx="1016" cy="977"/>
            </a:xfrm>
            <a:prstGeom prst="line">
              <a:avLst/>
            </a:prstGeom>
            <a:noFill/>
            <a:ln w="603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327" name="TextBox 25"/>
            <p:cNvSpPr txBox="1">
              <a:spLocks noChangeArrowheads="1"/>
            </p:cNvSpPr>
            <p:nvPr/>
          </p:nvSpPr>
          <p:spPr bwMode="auto">
            <a:xfrm>
              <a:off x="2600" y="2856"/>
              <a:ext cx="2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charset="0"/>
                  <a:ea typeface="+mn-ea"/>
                  <a:cs typeface="Arial" charset="0"/>
                </a:rPr>
                <a:t>X</a:t>
              </a:r>
              <a:r>
                <a:rPr kumimoji="0" lang="en-US" altLang="en-US" sz="900" b="0" i="0" u="none" strike="noStrike" kern="1200" cap="none" spc="0" normalizeH="0" baseline="0" noProof="0">
                  <a:ln>
                    <a:noFill/>
                  </a:ln>
                  <a:solidFill>
                    <a:prstClr val="black"/>
                  </a:solidFill>
                  <a:effectLst/>
                  <a:uLnTx/>
                  <a:uFillTx/>
                  <a:latin typeface="Arial" charset="0"/>
                  <a:ea typeface="+mn-ea"/>
                  <a:cs typeface="Arial" charset="0"/>
                </a:rPr>
                <a:t>2</a:t>
              </a:r>
              <a:endParaRPr kumimoji="0" lang="en-IN" altLang="en-US"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8" name="Oval 78"/>
            <p:cNvSpPr>
              <a:spLocks noChangeArrowheads="1"/>
            </p:cNvSpPr>
            <p:nvPr/>
          </p:nvSpPr>
          <p:spPr bwMode="auto">
            <a:xfrm>
              <a:off x="2128" y="2904"/>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29" name="Oval 82"/>
            <p:cNvSpPr>
              <a:spLocks noChangeArrowheads="1"/>
            </p:cNvSpPr>
            <p:nvPr/>
          </p:nvSpPr>
          <p:spPr bwMode="auto">
            <a:xfrm>
              <a:off x="2112" y="2664"/>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0" name="Oval 83"/>
            <p:cNvSpPr>
              <a:spLocks noChangeArrowheads="1"/>
            </p:cNvSpPr>
            <p:nvPr/>
          </p:nvSpPr>
          <p:spPr bwMode="auto">
            <a:xfrm>
              <a:off x="2360" y="2896"/>
              <a:ext cx="81" cy="81"/>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1" name="Rectangle 94"/>
            <p:cNvSpPr>
              <a:spLocks noChangeArrowheads="1"/>
            </p:cNvSpPr>
            <p:nvPr/>
          </p:nvSpPr>
          <p:spPr bwMode="auto">
            <a:xfrm>
              <a:off x="2400" y="2544"/>
              <a:ext cx="96" cy="96"/>
            </a:xfrm>
            <a:prstGeom prst="rect">
              <a:avLst/>
            </a:prstGeom>
            <a:solidFill>
              <a:srgbClr val="FF00FF"/>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53332" name="TextBox 8"/>
          <p:cNvSpPr txBox="1">
            <a:spLocks noChangeArrowheads="1"/>
          </p:cNvSpPr>
          <p:nvPr/>
        </p:nvSpPr>
        <p:spPr bwMode="auto">
          <a:xfrm>
            <a:off x="1676400" y="5562601"/>
            <a:ext cx="572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‘OR’ gate and ‘AND’ gate are LINEARLY SEPARABLE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33" name="TextBox 8"/>
          <p:cNvSpPr txBox="1">
            <a:spLocks noChangeArrowheads="1"/>
          </p:cNvSpPr>
          <p:nvPr/>
        </p:nvSpPr>
        <p:spPr bwMode="auto">
          <a:xfrm>
            <a:off x="8305800" y="1219201"/>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‘XOR’ GATE</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 name="Group 3"/>
          <p:cNvGraphicFramePr>
            <a:graphicFrameLocks noGrp="1"/>
          </p:cNvGraphicFramePr>
          <p:nvPr>
            <p:ph type="tbl" idx="4294967295"/>
          </p:nvPr>
        </p:nvGraphicFramePr>
        <p:xfrm>
          <a:off x="8382000" y="1676400"/>
          <a:ext cx="1295400" cy="1752602"/>
        </p:xfrm>
        <a:graphic>
          <a:graphicData uri="http://schemas.openxmlformats.org/drawingml/2006/table">
            <a:tbl>
              <a:tblPr/>
              <a:tblGrid>
                <a:gridCol w="446088">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357187">
                  <a:extLst>
                    <a:ext uri="{9D8B030D-6E8A-4147-A177-3AD203B41FA5}">
                      <a16:colId xmlns:a16="http://schemas.microsoft.com/office/drawing/2014/main" val="20002"/>
                    </a:ext>
                  </a:extLst>
                </a:gridCol>
              </a:tblGrid>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360" name="Oval 124"/>
          <p:cNvSpPr>
            <a:spLocks noChangeArrowheads="1"/>
          </p:cNvSpPr>
          <p:nvPr/>
        </p:nvSpPr>
        <p:spPr bwMode="auto">
          <a:xfrm>
            <a:off x="9639300" y="4864100"/>
            <a:ext cx="128588" cy="128588"/>
          </a:xfrm>
          <a:prstGeom prst="ellipse">
            <a:avLst/>
          </a:prstGeom>
          <a:solidFill>
            <a:srgbClr val="FF66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1" name="Freeform 125"/>
          <p:cNvSpPr>
            <a:spLocks/>
          </p:cNvSpPr>
          <p:nvPr/>
        </p:nvSpPr>
        <p:spPr bwMode="auto">
          <a:xfrm>
            <a:off x="8775701" y="4076700"/>
            <a:ext cx="1171575" cy="1181100"/>
          </a:xfrm>
          <a:custGeom>
            <a:avLst/>
            <a:gdLst>
              <a:gd name="T0" fmla="*/ 2147483647 w 738"/>
              <a:gd name="T1" fmla="*/ 2147483647 h 744"/>
              <a:gd name="T2" fmla="*/ 2147483647 w 738"/>
              <a:gd name="T3" fmla="*/ 2147483647 h 744"/>
              <a:gd name="T4" fmla="*/ 2147483647 w 738"/>
              <a:gd name="T5" fmla="*/ 2147483647 h 744"/>
              <a:gd name="T6" fmla="*/ 2147483647 w 738"/>
              <a:gd name="T7" fmla="*/ 2147483647 h 744"/>
              <a:gd name="T8" fmla="*/ 2147483647 w 738"/>
              <a:gd name="T9" fmla="*/ 2147483647 h 744"/>
              <a:gd name="T10" fmla="*/ 2147483647 w 738"/>
              <a:gd name="T11" fmla="*/ 2147483647 h 744"/>
              <a:gd name="T12" fmla="*/ 0 w 738"/>
              <a:gd name="T13" fmla="*/ 2147483647 h 744"/>
              <a:gd name="T14" fmla="*/ 2147483647 w 738"/>
              <a:gd name="T15" fmla="*/ 2147483647 h 744"/>
              <a:gd name="T16" fmla="*/ 2147483647 w 738"/>
              <a:gd name="T17" fmla="*/ 2147483647 h 744"/>
              <a:gd name="T18" fmla="*/ 2147483647 w 738"/>
              <a:gd name="T19" fmla="*/ 0 h 744"/>
              <a:gd name="T20" fmla="*/ 2147483647 w 738"/>
              <a:gd name="T21" fmla="*/ 2147483647 h 744"/>
              <a:gd name="T22" fmla="*/ 2147483647 w 738"/>
              <a:gd name="T23" fmla="*/ 2147483647 h 744"/>
              <a:gd name="T24" fmla="*/ 2147483647 w 738"/>
              <a:gd name="T25" fmla="*/ 2147483647 h 744"/>
              <a:gd name="T26" fmla="*/ 2147483647 w 738"/>
              <a:gd name="T27" fmla="*/ 2147483647 h 744"/>
              <a:gd name="T28" fmla="*/ 2147483647 w 738"/>
              <a:gd name="T29" fmla="*/ 2147483647 h 744"/>
              <a:gd name="T30" fmla="*/ 2147483647 w 738"/>
              <a:gd name="T31" fmla="*/ 2147483647 h 744"/>
              <a:gd name="T32" fmla="*/ 2147483647 w 738"/>
              <a:gd name="T33" fmla="*/ 2147483647 h 744"/>
              <a:gd name="T34" fmla="*/ 2147483647 w 738"/>
              <a:gd name="T35" fmla="*/ 2147483647 h 744"/>
              <a:gd name="T36" fmla="*/ 2147483647 w 738"/>
              <a:gd name="T37" fmla="*/ 2147483647 h 744"/>
              <a:gd name="T38" fmla="*/ 2147483647 w 738"/>
              <a:gd name="T39" fmla="*/ 2147483647 h 744"/>
              <a:gd name="T40" fmla="*/ 2147483647 w 738"/>
              <a:gd name="T41" fmla="*/ 2147483647 h 744"/>
              <a:gd name="T42" fmla="*/ 2147483647 w 738"/>
              <a:gd name="T43" fmla="*/ 2147483647 h 744"/>
              <a:gd name="T44" fmla="*/ 2147483647 w 738"/>
              <a:gd name="T45" fmla="*/ 2147483647 h 744"/>
              <a:gd name="T46" fmla="*/ 2147483647 w 738"/>
              <a:gd name="T47" fmla="*/ 2147483647 h 7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38"/>
              <a:gd name="T73" fmla="*/ 0 h 744"/>
              <a:gd name="T74" fmla="*/ 738 w 738"/>
              <a:gd name="T75" fmla="*/ 744 h 7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38" h="744">
                <a:moveTo>
                  <a:pt x="600" y="696"/>
                </a:moveTo>
                <a:cubicBezTo>
                  <a:pt x="586" y="682"/>
                  <a:pt x="571" y="664"/>
                  <a:pt x="552" y="656"/>
                </a:cubicBezTo>
                <a:cubicBezTo>
                  <a:pt x="534" y="648"/>
                  <a:pt x="514" y="650"/>
                  <a:pt x="496" y="640"/>
                </a:cubicBezTo>
                <a:cubicBezTo>
                  <a:pt x="449" y="614"/>
                  <a:pt x="420" y="573"/>
                  <a:pt x="376" y="544"/>
                </a:cubicBezTo>
                <a:cubicBezTo>
                  <a:pt x="359" y="518"/>
                  <a:pt x="322" y="481"/>
                  <a:pt x="296" y="464"/>
                </a:cubicBezTo>
                <a:cubicBezTo>
                  <a:pt x="262" y="413"/>
                  <a:pt x="197" y="392"/>
                  <a:pt x="152" y="352"/>
                </a:cubicBezTo>
                <a:cubicBezTo>
                  <a:pt x="75" y="284"/>
                  <a:pt x="20" y="196"/>
                  <a:pt x="0" y="96"/>
                </a:cubicBezTo>
                <a:cubicBezTo>
                  <a:pt x="3" y="83"/>
                  <a:pt x="1" y="68"/>
                  <a:pt x="8" y="56"/>
                </a:cubicBezTo>
                <a:cubicBezTo>
                  <a:pt x="17" y="40"/>
                  <a:pt x="74" y="26"/>
                  <a:pt x="80" y="24"/>
                </a:cubicBezTo>
                <a:cubicBezTo>
                  <a:pt x="134" y="6"/>
                  <a:pt x="149" y="6"/>
                  <a:pt x="216" y="0"/>
                </a:cubicBezTo>
                <a:cubicBezTo>
                  <a:pt x="292" y="8"/>
                  <a:pt x="297" y="1"/>
                  <a:pt x="344" y="48"/>
                </a:cubicBezTo>
                <a:cubicBezTo>
                  <a:pt x="357" y="87"/>
                  <a:pt x="380" y="92"/>
                  <a:pt x="408" y="120"/>
                </a:cubicBezTo>
                <a:cubicBezTo>
                  <a:pt x="431" y="143"/>
                  <a:pt x="444" y="165"/>
                  <a:pt x="472" y="184"/>
                </a:cubicBezTo>
                <a:cubicBezTo>
                  <a:pt x="475" y="192"/>
                  <a:pt x="474" y="202"/>
                  <a:pt x="480" y="208"/>
                </a:cubicBezTo>
                <a:cubicBezTo>
                  <a:pt x="494" y="222"/>
                  <a:pt x="528" y="240"/>
                  <a:pt x="528" y="240"/>
                </a:cubicBezTo>
                <a:cubicBezTo>
                  <a:pt x="547" y="268"/>
                  <a:pt x="572" y="278"/>
                  <a:pt x="592" y="304"/>
                </a:cubicBezTo>
                <a:cubicBezTo>
                  <a:pt x="615" y="334"/>
                  <a:pt x="636" y="364"/>
                  <a:pt x="648" y="400"/>
                </a:cubicBezTo>
                <a:cubicBezTo>
                  <a:pt x="645" y="411"/>
                  <a:pt x="635" y="422"/>
                  <a:pt x="640" y="432"/>
                </a:cubicBezTo>
                <a:cubicBezTo>
                  <a:pt x="656" y="464"/>
                  <a:pt x="690" y="483"/>
                  <a:pt x="712" y="512"/>
                </a:cubicBezTo>
                <a:cubicBezTo>
                  <a:pt x="738" y="590"/>
                  <a:pt x="733" y="555"/>
                  <a:pt x="720" y="672"/>
                </a:cubicBezTo>
                <a:cubicBezTo>
                  <a:pt x="719" y="683"/>
                  <a:pt x="718" y="695"/>
                  <a:pt x="712" y="704"/>
                </a:cubicBezTo>
                <a:cubicBezTo>
                  <a:pt x="700" y="721"/>
                  <a:pt x="679" y="729"/>
                  <a:pt x="664" y="744"/>
                </a:cubicBezTo>
                <a:cubicBezTo>
                  <a:pt x="651" y="741"/>
                  <a:pt x="589" y="731"/>
                  <a:pt x="584" y="712"/>
                </a:cubicBezTo>
                <a:cubicBezTo>
                  <a:pt x="582" y="705"/>
                  <a:pt x="595" y="701"/>
                  <a:pt x="600" y="696"/>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2" name="TextBox 8"/>
          <p:cNvSpPr txBox="1">
            <a:spLocks noChangeArrowheads="1"/>
          </p:cNvSpPr>
          <p:nvPr/>
        </p:nvSpPr>
        <p:spPr bwMode="auto">
          <a:xfrm>
            <a:off x="7594600" y="5537201"/>
            <a:ext cx="299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charset="0"/>
                <a:ea typeface="+mn-ea"/>
                <a:cs typeface="Arial" charset="0"/>
              </a:rPr>
              <a:t>‘XOR’ gate is NON-LINEAR</a:t>
            </a:r>
            <a:endParaRPr kumimoji="0" lang="en-IN" alt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3363" name="Rectangle 127"/>
          <p:cNvSpPr>
            <a:spLocks noChangeArrowheads="1"/>
          </p:cNvSpPr>
          <p:nvPr/>
        </p:nvSpPr>
        <p:spPr bwMode="auto">
          <a:xfrm>
            <a:off x="2438400" y="6172201"/>
            <a:ext cx="751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charset="0"/>
                <a:ea typeface="+mn-ea"/>
                <a:cs typeface="Arial" charset="0"/>
              </a:rPr>
              <a:t>NOTE: Most of the data of a real world problems are non linear only</a:t>
            </a:r>
          </a:p>
        </p:txBody>
      </p:sp>
    </p:spTree>
    <p:extLst>
      <p:ext uri="{BB962C8B-B14F-4D97-AF65-F5344CB8AC3E}">
        <p14:creationId xmlns:p14="http://schemas.microsoft.com/office/powerpoint/2010/main" val="3817970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 layer</a:t>
            </a:r>
          </a:p>
        </p:txBody>
      </p:sp>
      <p:pic>
        <p:nvPicPr>
          <p:cNvPr id="5" name="Content Placeholder 4"/>
          <p:cNvPicPr>
            <a:picLocks noGrp="1" noChangeAspect="1"/>
          </p:cNvPicPr>
          <p:nvPr>
            <p:ph idx="1"/>
          </p:nvPr>
        </p:nvPicPr>
        <p:blipFill>
          <a:blip r:embed="rId2"/>
          <a:stretch>
            <a:fillRect/>
          </a:stretch>
        </p:blipFill>
        <p:spPr>
          <a:xfrm>
            <a:off x="711200" y="1524000"/>
            <a:ext cx="10363200" cy="53340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019901631"/>
      </p:ext>
    </p:extLst>
  </p:cSld>
  <p:clrMapOvr>
    <a:masterClrMapping/>
  </p:clrMapOvr>
  <p:transition>
    <p:strips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layer</a:t>
            </a:r>
          </a:p>
        </p:txBody>
      </p:sp>
      <p:pic>
        <p:nvPicPr>
          <p:cNvPr id="5" name="Content Placeholder 4"/>
          <p:cNvPicPr>
            <a:picLocks noGrp="1" noChangeAspect="1"/>
          </p:cNvPicPr>
          <p:nvPr>
            <p:ph idx="1"/>
          </p:nvPr>
        </p:nvPicPr>
        <p:blipFill>
          <a:blip r:embed="rId2"/>
          <a:stretch>
            <a:fillRect/>
          </a:stretch>
        </p:blipFill>
        <p:spPr>
          <a:xfrm>
            <a:off x="711200" y="1524000"/>
            <a:ext cx="10363200" cy="5231642"/>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75089264"/>
      </p:ext>
    </p:extLst>
  </p:cSld>
  <p:clrMapOvr>
    <a:masterClrMapping/>
  </p:clrMapOvr>
  <p:transition>
    <p:strips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Title 1"/>
          <p:cNvSpPr>
            <a:spLocks noGrp="1"/>
          </p:cNvSpPr>
          <p:nvPr>
            <p:ph type="title" idx="4294967295"/>
          </p:nvPr>
        </p:nvSpPr>
        <p:spPr>
          <a:xfrm>
            <a:off x="2750344" y="3"/>
            <a:ext cx="6743700" cy="715963"/>
          </a:xfrm>
        </p:spPr>
        <p:txBody>
          <a:bodyPr/>
          <a:lstStyle/>
          <a:p>
            <a:pPr eaLnBrk="1" hangingPunct="1"/>
            <a:r>
              <a:rPr lang="en-US" altLang="en-US" sz="4000"/>
              <a:t>Back Propagation Algorithm</a:t>
            </a:r>
            <a:endParaRPr lang="en-IN" altLang="en-US" sz="4000"/>
          </a:p>
        </p:txBody>
      </p:sp>
      <p:sp>
        <p:nvSpPr>
          <p:cNvPr id="1038" name="Content Placeholder 2"/>
          <p:cNvSpPr>
            <a:spLocks noGrp="1"/>
          </p:cNvSpPr>
          <p:nvPr>
            <p:ph idx="4294967295"/>
          </p:nvPr>
        </p:nvSpPr>
        <p:spPr>
          <a:xfrm>
            <a:off x="2838450" y="838203"/>
            <a:ext cx="4057650" cy="5668963"/>
          </a:xfrm>
        </p:spPr>
        <p:txBody>
          <a:bodyPr>
            <a:normAutofit lnSpcReduction="10000"/>
          </a:bodyPr>
          <a:lstStyle/>
          <a:p>
            <a:pPr eaLnBrk="1" hangingPunct="1">
              <a:lnSpc>
                <a:spcPct val="90000"/>
              </a:lnSpc>
            </a:pPr>
            <a:r>
              <a:rPr lang="en-US" altLang="en-US" sz="1900"/>
              <a:t>PHASE – I </a:t>
            </a:r>
            <a:r>
              <a:rPr lang="en-US" altLang="en-US" sz="1900">
                <a:sym typeface="Wingdings" panose="05000000000000000000" pitchFamily="2" charset="2"/>
              </a:rPr>
              <a:t></a:t>
            </a:r>
            <a:r>
              <a:rPr lang="en-US" altLang="en-US" sz="1900"/>
              <a:t>Feed Forward Phase </a:t>
            </a:r>
          </a:p>
          <a:p>
            <a:pPr lvl="1" eaLnBrk="1" hangingPunct="1">
              <a:lnSpc>
                <a:spcPct val="90000"/>
              </a:lnSpc>
            </a:pPr>
            <a:r>
              <a:rPr lang="en-US" altLang="en-US" sz="1900"/>
              <a:t>Hidden Unit</a:t>
            </a:r>
          </a:p>
          <a:p>
            <a:pPr lvl="2" eaLnBrk="1" hangingPunct="1">
              <a:lnSpc>
                <a:spcPct val="90000"/>
              </a:lnSpc>
            </a:pPr>
            <a:r>
              <a:rPr lang="en-US" altLang="en-US" sz="1400"/>
              <a:t>Net Input</a:t>
            </a:r>
          </a:p>
          <a:p>
            <a:pPr lvl="2" eaLnBrk="1" hangingPunct="1">
              <a:lnSpc>
                <a:spcPct val="90000"/>
              </a:lnSpc>
            </a:pPr>
            <a:r>
              <a:rPr lang="en-US" altLang="en-US" sz="1400"/>
              <a:t>Output</a:t>
            </a:r>
          </a:p>
          <a:p>
            <a:pPr lvl="1" eaLnBrk="1" hangingPunct="1">
              <a:lnSpc>
                <a:spcPct val="90000"/>
              </a:lnSpc>
            </a:pPr>
            <a:r>
              <a:rPr lang="en-US" altLang="en-US" sz="1900"/>
              <a:t>Output Unit</a:t>
            </a:r>
          </a:p>
          <a:p>
            <a:pPr lvl="2" eaLnBrk="1" hangingPunct="1">
              <a:lnSpc>
                <a:spcPct val="90000"/>
              </a:lnSpc>
            </a:pPr>
            <a:r>
              <a:rPr lang="en-US" altLang="en-US" sz="1400"/>
              <a:t>Net Input</a:t>
            </a:r>
          </a:p>
          <a:p>
            <a:pPr lvl="2" eaLnBrk="1" hangingPunct="1">
              <a:lnSpc>
                <a:spcPct val="90000"/>
              </a:lnSpc>
            </a:pPr>
            <a:r>
              <a:rPr lang="en-US" altLang="en-US" sz="1400"/>
              <a:t>Output</a:t>
            </a:r>
          </a:p>
          <a:p>
            <a:pPr eaLnBrk="1" hangingPunct="1">
              <a:lnSpc>
                <a:spcPct val="90000"/>
              </a:lnSpc>
            </a:pPr>
            <a:r>
              <a:rPr lang="en-US" altLang="en-US" sz="1900"/>
              <a:t>PHASE – II </a:t>
            </a:r>
            <a:r>
              <a:rPr lang="en-US" altLang="en-US" sz="1900">
                <a:sym typeface="Wingdings" panose="05000000000000000000" pitchFamily="2" charset="2"/>
              </a:rPr>
              <a:t> Back Propagation of Error</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Net delta input</a:t>
            </a:r>
          </a:p>
          <a:p>
            <a:pPr lvl="2" eaLnBrk="1" hangingPunct="1">
              <a:lnSpc>
                <a:spcPct val="90000"/>
              </a:lnSpc>
            </a:pPr>
            <a:r>
              <a:rPr lang="en-US" altLang="en-US" sz="1400">
                <a:sym typeface="Wingdings" panose="05000000000000000000" pitchFamily="2" charset="2"/>
              </a:rPr>
              <a:t>Error Calculation</a:t>
            </a:r>
          </a:p>
          <a:p>
            <a:pPr lvl="2" eaLnBrk="1" hangingPunct="1">
              <a:lnSpc>
                <a:spcPct val="90000"/>
              </a:lnSpc>
            </a:pPr>
            <a:r>
              <a:rPr lang="en-US" altLang="en-US" sz="1400">
                <a:sym typeface="Wingdings" panose="05000000000000000000" pitchFamily="2" charset="2"/>
              </a:rPr>
              <a:t>Change in weights and bias</a:t>
            </a:r>
          </a:p>
          <a:p>
            <a:pPr eaLnBrk="1" hangingPunct="1">
              <a:lnSpc>
                <a:spcPct val="90000"/>
              </a:lnSpc>
            </a:pPr>
            <a:r>
              <a:rPr lang="en-US" altLang="en-US" sz="2200">
                <a:sym typeface="Wingdings" panose="05000000000000000000" pitchFamily="2" charset="2"/>
              </a:rPr>
              <a:t>PHASE – III  Weight and bias updation</a:t>
            </a:r>
          </a:p>
          <a:p>
            <a:pPr lvl="1" eaLnBrk="1" hangingPunct="1">
              <a:lnSpc>
                <a:spcPct val="90000"/>
              </a:lnSpc>
            </a:pPr>
            <a:r>
              <a:rPr lang="en-US" altLang="en-US" sz="1900">
                <a:sym typeface="Wingdings" panose="05000000000000000000" pitchFamily="2" charset="2"/>
              </a:rPr>
              <a:t>Output Unit</a:t>
            </a:r>
          </a:p>
          <a:p>
            <a:pPr lvl="2" eaLnBrk="1" hangingPunct="1">
              <a:lnSpc>
                <a:spcPct val="90000"/>
              </a:lnSpc>
            </a:pPr>
            <a:r>
              <a:rPr lang="en-US" altLang="en-US" sz="1400">
                <a:sym typeface="Wingdings" panose="05000000000000000000" pitchFamily="2" charset="2"/>
              </a:rPr>
              <a:t>Weight  and Bias Updation</a:t>
            </a:r>
          </a:p>
          <a:p>
            <a:pPr lvl="1" eaLnBrk="1" hangingPunct="1">
              <a:lnSpc>
                <a:spcPct val="90000"/>
              </a:lnSpc>
            </a:pPr>
            <a:r>
              <a:rPr lang="en-US" altLang="en-US" sz="1900">
                <a:sym typeface="Wingdings" panose="05000000000000000000" pitchFamily="2" charset="2"/>
              </a:rPr>
              <a:t>Hidden Unit</a:t>
            </a:r>
          </a:p>
          <a:p>
            <a:pPr lvl="2" eaLnBrk="1" hangingPunct="1">
              <a:lnSpc>
                <a:spcPct val="90000"/>
              </a:lnSpc>
            </a:pPr>
            <a:r>
              <a:rPr lang="en-US" altLang="en-US" sz="1400">
                <a:sym typeface="Wingdings" panose="05000000000000000000" pitchFamily="2" charset="2"/>
              </a:rPr>
              <a:t>Weight  and Bias Updation</a:t>
            </a:r>
            <a:endParaRPr lang="en-US" altLang="en-US" sz="22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US" altLang="en-US" sz="2700"/>
          </a:p>
          <a:p>
            <a:pPr eaLnBrk="1" hangingPunct="1">
              <a:lnSpc>
                <a:spcPct val="90000"/>
              </a:lnSpc>
            </a:pPr>
            <a:endParaRPr lang="en-IN" altLang="en-US" sz="2700"/>
          </a:p>
        </p:txBody>
      </p:sp>
      <p:sp>
        <p:nvSpPr>
          <p:cNvPr id="11268" name="Slide Number Placeholder 3"/>
          <p:cNvSpPr txBox="1">
            <a:spLocks noGrp="1"/>
          </p:cNvSpPr>
          <p:nvPr/>
        </p:nvSpPr>
        <p:spPr>
          <a:xfrm>
            <a:off x="7581900" y="6356353"/>
            <a:ext cx="1600200" cy="365125"/>
          </a:xfrm>
          <a:prstGeom prst="rect">
            <a:avLst/>
          </a:prstGeom>
          <a:noFill/>
        </p:spPr>
        <p:txBody>
          <a:bodyPr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C7F650-78C5-4B59-8CE8-AE4839B61E5A}"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grpSp>
        <p:nvGrpSpPr>
          <p:cNvPr id="2" name="Group 10"/>
          <p:cNvGrpSpPr>
            <a:grpSpLocks/>
          </p:cNvGrpSpPr>
          <p:nvPr/>
        </p:nvGrpSpPr>
        <p:grpSpPr bwMode="auto">
          <a:xfrm>
            <a:off x="4324351" y="533400"/>
            <a:ext cx="4067175" cy="990600"/>
            <a:chOff x="2209800" y="609600"/>
            <a:chExt cx="5422900" cy="990600"/>
          </a:xfrm>
        </p:grpSpPr>
        <p:graphicFrame>
          <p:nvGraphicFramePr>
            <p:cNvPr id="1036" name="Object 2"/>
            <p:cNvGraphicFramePr>
              <a:graphicFrameLocks noChangeAspect="1"/>
            </p:cNvGraphicFramePr>
            <p:nvPr/>
          </p:nvGraphicFramePr>
          <p:xfrm>
            <a:off x="6019800" y="609600"/>
            <a:ext cx="1612900" cy="508000"/>
          </p:xfrm>
          <a:graphic>
            <a:graphicData uri="http://schemas.openxmlformats.org/presentationml/2006/ole">
              <mc:AlternateContent xmlns:mc="http://schemas.openxmlformats.org/markup-compatibility/2006">
                <mc:Choice xmlns:v="urn:schemas-microsoft-com:vml" Requires="v">
                  <p:oleObj spid="_x0000_s3349" name="Equation" r:id="rId3" imgW="1612900" imgH="508000" progId="Equation.3">
                    <p:embed/>
                  </p:oleObj>
                </mc:Choice>
                <mc:Fallback>
                  <p:oleObj name="Equation" r:id="rId3" imgW="1612900" imgH="508000" progId="Equation.3">
                    <p:embed/>
                    <p:pic>
                      <p:nvPicPr>
                        <p:cNvPr id="103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609600"/>
                          <a:ext cx="16129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flipV="1">
              <a:off x="2209800" y="990600"/>
              <a:ext cx="3810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51"/>
          <p:cNvGrpSpPr>
            <a:grpSpLocks/>
          </p:cNvGrpSpPr>
          <p:nvPr/>
        </p:nvGrpSpPr>
        <p:grpSpPr bwMode="auto">
          <a:xfrm>
            <a:off x="4210050" y="990600"/>
            <a:ext cx="3771900" cy="838200"/>
            <a:chOff x="2057400" y="990600"/>
            <a:chExt cx="5029200" cy="838200"/>
          </a:xfrm>
        </p:grpSpPr>
        <p:graphicFrame>
          <p:nvGraphicFramePr>
            <p:cNvPr id="1035" name="Object 3"/>
            <p:cNvGraphicFramePr>
              <a:graphicFrameLocks noChangeAspect="1"/>
            </p:cNvGraphicFramePr>
            <p:nvPr/>
          </p:nvGraphicFramePr>
          <p:xfrm>
            <a:off x="5994400" y="990600"/>
            <a:ext cx="1092200" cy="355600"/>
          </p:xfrm>
          <a:graphic>
            <a:graphicData uri="http://schemas.openxmlformats.org/presentationml/2006/ole">
              <mc:AlternateContent xmlns:mc="http://schemas.openxmlformats.org/markup-compatibility/2006">
                <mc:Choice xmlns:v="urn:schemas-microsoft-com:vml" Requires="v">
                  <p:oleObj spid="_x0000_s3350" name="Equation" r:id="rId5" imgW="1091726" imgH="355446" progId="Equation.3">
                    <p:embed/>
                  </p:oleObj>
                </mc:Choice>
                <mc:Fallback>
                  <p:oleObj name="Equation" r:id="rId5" imgW="1091726" imgH="355446" progId="Equation.3">
                    <p:embed/>
                    <p:pic>
                      <p:nvPicPr>
                        <p:cNvPr id="103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4400" y="990600"/>
                          <a:ext cx="10922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 name="Straight Arrow Connector 29"/>
            <p:cNvCxnSpPr/>
            <p:nvPr/>
          </p:nvCxnSpPr>
          <p:spPr>
            <a:xfrm flipV="1">
              <a:off x="2057400" y="1143000"/>
              <a:ext cx="3962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52"/>
          <p:cNvGrpSpPr>
            <a:grpSpLocks/>
          </p:cNvGrpSpPr>
          <p:nvPr/>
        </p:nvGrpSpPr>
        <p:grpSpPr bwMode="auto">
          <a:xfrm>
            <a:off x="4324351" y="1295400"/>
            <a:ext cx="4181475" cy="1066800"/>
            <a:chOff x="2209800" y="1295400"/>
            <a:chExt cx="5575300" cy="1066800"/>
          </a:xfrm>
        </p:grpSpPr>
        <p:graphicFrame>
          <p:nvGraphicFramePr>
            <p:cNvPr id="1034" name="Object 4"/>
            <p:cNvGraphicFramePr>
              <a:graphicFrameLocks noChangeAspect="1"/>
            </p:cNvGraphicFramePr>
            <p:nvPr/>
          </p:nvGraphicFramePr>
          <p:xfrm>
            <a:off x="5943600" y="1295400"/>
            <a:ext cx="1841500" cy="546100"/>
          </p:xfrm>
          <a:graphic>
            <a:graphicData uri="http://schemas.openxmlformats.org/presentationml/2006/ole">
              <mc:AlternateContent xmlns:mc="http://schemas.openxmlformats.org/markup-compatibility/2006">
                <mc:Choice xmlns:v="urn:schemas-microsoft-com:vml" Requires="v">
                  <p:oleObj spid="_x0000_s3351" name="Equation" r:id="rId7" imgW="1841500" imgH="546100" progId="Equation.3">
                    <p:embed/>
                  </p:oleObj>
                </mc:Choice>
                <mc:Fallback>
                  <p:oleObj name="Equation" r:id="rId7" imgW="1841500" imgH="546100" progId="Equation.3">
                    <p:embed/>
                    <p:pic>
                      <p:nvPicPr>
                        <p:cNvPr id="103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1295400"/>
                          <a:ext cx="18415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Arrow Connector 31"/>
            <p:cNvCxnSpPr/>
            <p:nvPr/>
          </p:nvCxnSpPr>
          <p:spPr>
            <a:xfrm flipV="1">
              <a:off x="2209800" y="1600200"/>
              <a:ext cx="3733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53"/>
          <p:cNvGrpSpPr>
            <a:grpSpLocks/>
          </p:cNvGrpSpPr>
          <p:nvPr/>
        </p:nvGrpSpPr>
        <p:grpSpPr bwMode="auto">
          <a:xfrm>
            <a:off x="4210050" y="1828800"/>
            <a:ext cx="3790950" cy="762000"/>
            <a:chOff x="2057400" y="1828800"/>
            <a:chExt cx="5054600" cy="762000"/>
          </a:xfrm>
        </p:grpSpPr>
        <p:graphicFrame>
          <p:nvGraphicFramePr>
            <p:cNvPr id="1033" name="Object 5"/>
            <p:cNvGraphicFramePr>
              <a:graphicFrameLocks noChangeAspect="1"/>
            </p:cNvGraphicFramePr>
            <p:nvPr/>
          </p:nvGraphicFramePr>
          <p:xfrm>
            <a:off x="5943600" y="1828800"/>
            <a:ext cx="1168400" cy="330200"/>
          </p:xfrm>
          <a:graphic>
            <a:graphicData uri="http://schemas.openxmlformats.org/presentationml/2006/ole">
              <mc:AlternateContent xmlns:mc="http://schemas.openxmlformats.org/markup-compatibility/2006">
                <mc:Choice xmlns:v="urn:schemas-microsoft-com:vml" Requires="v">
                  <p:oleObj spid="_x0000_s3352" name="Equation" r:id="rId9" imgW="1168400" imgH="330200" progId="Equation.3">
                    <p:embed/>
                  </p:oleObj>
                </mc:Choice>
                <mc:Fallback>
                  <p:oleObj name="Equation" r:id="rId9" imgW="1168400" imgH="330200" progId="Equation.3">
                    <p:embed/>
                    <p:pic>
                      <p:nvPicPr>
                        <p:cNvPr id="103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1828800"/>
                          <a:ext cx="116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Straight Arrow Connector 33"/>
            <p:cNvCxnSpPr/>
            <p:nvPr/>
          </p:nvCxnSpPr>
          <p:spPr>
            <a:xfrm flipV="1">
              <a:off x="2057400" y="1981200"/>
              <a:ext cx="3886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4"/>
          <p:cNvGrpSpPr>
            <a:grpSpLocks/>
          </p:cNvGrpSpPr>
          <p:nvPr/>
        </p:nvGrpSpPr>
        <p:grpSpPr bwMode="auto">
          <a:xfrm>
            <a:off x="4667250" y="2286000"/>
            <a:ext cx="3924300" cy="1219200"/>
            <a:chOff x="2667000" y="2286000"/>
            <a:chExt cx="5232400" cy="1219200"/>
          </a:xfrm>
        </p:grpSpPr>
        <p:graphicFrame>
          <p:nvGraphicFramePr>
            <p:cNvPr id="1032" name="Object 6"/>
            <p:cNvGraphicFramePr>
              <a:graphicFrameLocks noChangeAspect="1"/>
            </p:cNvGraphicFramePr>
            <p:nvPr/>
          </p:nvGraphicFramePr>
          <p:xfrm>
            <a:off x="5867400" y="2286000"/>
            <a:ext cx="2032000" cy="330200"/>
          </p:xfrm>
          <a:graphic>
            <a:graphicData uri="http://schemas.openxmlformats.org/presentationml/2006/ole">
              <mc:AlternateContent xmlns:mc="http://schemas.openxmlformats.org/markup-compatibility/2006">
                <mc:Choice xmlns:v="urn:schemas-microsoft-com:vml" Requires="v">
                  <p:oleObj spid="_x0000_s3353" name="Equation" r:id="rId11" imgW="2032000" imgH="330200" progId="Equation.3">
                    <p:embed/>
                  </p:oleObj>
                </mc:Choice>
                <mc:Fallback>
                  <p:oleObj name="Equation" r:id="rId11" imgW="2032000" imgH="330200" progId="Equation.3">
                    <p:embed/>
                    <p:pic>
                      <p:nvPicPr>
                        <p:cNvPr id="103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2286000"/>
                          <a:ext cx="2032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6" name="Straight Arrow Connector 35"/>
            <p:cNvCxnSpPr/>
            <p:nvPr/>
          </p:nvCxnSpPr>
          <p:spPr>
            <a:xfrm flipV="1">
              <a:off x="2667000" y="2514600"/>
              <a:ext cx="3276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55"/>
          <p:cNvGrpSpPr>
            <a:grpSpLocks/>
          </p:cNvGrpSpPr>
          <p:nvPr/>
        </p:nvGrpSpPr>
        <p:grpSpPr bwMode="auto">
          <a:xfrm>
            <a:off x="5295900" y="2743200"/>
            <a:ext cx="2724150" cy="990600"/>
            <a:chOff x="3505200" y="2743200"/>
            <a:chExt cx="3632200" cy="990600"/>
          </a:xfrm>
        </p:grpSpPr>
        <p:graphicFrame>
          <p:nvGraphicFramePr>
            <p:cNvPr id="1031" name="Object 7"/>
            <p:cNvGraphicFramePr>
              <a:graphicFrameLocks noChangeAspect="1"/>
            </p:cNvGraphicFramePr>
            <p:nvPr/>
          </p:nvGraphicFramePr>
          <p:xfrm>
            <a:off x="5867400" y="2743200"/>
            <a:ext cx="1270000" cy="736600"/>
          </p:xfrm>
          <a:graphic>
            <a:graphicData uri="http://schemas.openxmlformats.org/presentationml/2006/ole">
              <mc:AlternateContent xmlns:mc="http://schemas.openxmlformats.org/markup-compatibility/2006">
                <mc:Choice xmlns:v="urn:schemas-microsoft-com:vml" Requires="v">
                  <p:oleObj spid="_x0000_s3354" name="Equation" r:id="rId13" imgW="1270000" imgH="736600" progId="Equation.3">
                    <p:embed/>
                  </p:oleObj>
                </mc:Choice>
                <mc:Fallback>
                  <p:oleObj name="Equation" r:id="rId13" imgW="1270000" imgH="736600" progId="Equation.3">
                    <p:embed/>
                    <p:pic>
                      <p:nvPicPr>
                        <p:cNvPr id="103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2743200"/>
                          <a:ext cx="1270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Arrow Connector 38"/>
            <p:cNvCxnSpPr/>
            <p:nvPr/>
          </p:nvCxnSpPr>
          <p:spPr>
            <a:xfrm flipV="1">
              <a:off x="3505200" y="3200400"/>
              <a:ext cx="2362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56"/>
          <p:cNvGrpSpPr>
            <a:grpSpLocks/>
          </p:cNvGrpSpPr>
          <p:nvPr/>
        </p:nvGrpSpPr>
        <p:grpSpPr bwMode="auto">
          <a:xfrm>
            <a:off x="4495801" y="3581400"/>
            <a:ext cx="3533775" cy="685800"/>
            <a:chOff x="2438400" y="3581400"/>
            <a:chExt cx="4711700" cy="685800"/>
          </a:xfrm>
        </p:grpSpPr>
        <p:graphicFrame>
          <p:nvGraphicFramePr>
            <p:cNvPr id="1030" name="Object 8"/>
            <p:cNvGraphicFramePr>
              <a:graphicFrameLocks noChangeAspect="1"/>
            </p:cNvGraphicFramePr>
            <p:nvPr/>
          </p:nvGraphicFramePr>
          <p:xfrm>
            <a:off x="5867400" y="3581400"/>
            <a:ext cx="1282700" cy="508000"/>
          </p:xfrm>
          <a:graphic>
            <a:graphicData uri="http://schemas.openxmlformats.org/presentationml/2006/ole">
              <mc:AlternateContent xmlns:mc="http://schemas.openxmlformats.org/markup-compatibility/2006">
                <mc:Choice xmlns:v="urn:schemas-microsoft-com:vml" Requires="v">
                  <p:oleObj spid="_x0000_s3355" name="Equation" r:id="rId15" imgW="1282700" imgH="508000" progId="Equation.3">
                    <p:embed/>
                  </p:oleObj>
                </mc:Choice>
                <mc:Fallback>
                  <p:oleObj name="Equation" r:id="rId15" imgW="1282700" imgH="508000" progId="Equation.3">
                    <p:embed/>
                    <p:pic>
                      <p:nvPicPr>
                        <p:cNvPr id="103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3581400"/>
                          <a:ext cx="12827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1" name="Straight Arrow Connector 40"/>
            <p:cNvCxnSpPr/>
            <p:nvPr/>
          </p:nvCxnSpPr>
          <p:spPr>
            <a:xfrm flipV="1">
              <a:off x="2438400" y="3810000"/>
              <a:ext cx="3429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57"/>
          <p:cNvGrpSpPr>
            <a:grpSpLocks/>
          </p:cNvGrpSpPr>
          <p:nvPr/>
        </p:nvGrpSpPr>
        <p:grpSpPr bwMode="auto">
          <a:xfrm>
            <a:off x="4667250" y="4191000"/>
            <a:ext cx="3486150" cy="368300"/>
            <a:chOff x="2667000" y="4191000"/>
            <a:chExt cx="4648200" cy="368300"/>
          </a:xfrm>
        </p:grpSpPr>
        <p:graphicFrame>
          <p:nvGraphicFramePr>
            <p:cNvPr id="1029" name="Object 9"/>
            <p:cNvGraphicFramePr>
              <a:graphicFrameLocks noChangeAspect="1"/>
            </p:cNvGraphicFramePr>
            <p:nvPr/>
          </p:nvGraphicFramePr>
          <p:xfrm>
            <a:off x="5867400" y="4191000"/>
            <a:ext cx="1447800" cy="368300"/>
          </p:xfrm>
          <a:graphic>
            <a:graphicData uri="http://schemas.openxmlformats.org/presentationml/2006/ole">
              <mc:AlternateContent xmlns:mc="http://schemas.openxmlformats.org/markup-compatibility/2006">
                <mc:Choice xmlns:v="urn:schemas-microsoft-com:vml" Requires="v">
                  <p:oleObj spid="_x0000_s3356" name="Equation" r:id="rId17" imgW="1447800" imgH="368300" progId="Equation.3">
                    <p:embed/>
                  </p:oleObj>
                </mc:Choice>
                <mc:Fallback>
                  <p:oleObj name="Equation" r:id="rId17" imgW="1447800" imgH="368300" progId="Equation.3">
                    <p:embed/>
                    <p:pic>
                      <p:nvPicPr>
                        <p:cNvPr id="102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4191000"/>
                          <a:ext cx="1447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Straight Arrow Connector 44"/>
            <p:cNvCxnSpPr/>
            <p:nvPr/>
          </p:nvCxnSpPr>
          <p:spPr>
            <a:xfrm flipV="1">
              <a:off x="2667000" y="4343400"/>
              <a:ext cx="3276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58"/>
          <p:cNvGrpSpPr>
            <a:grpSpLocks/>
          </p:cNvGrpSpPr>
          <p:nvPr/>
        </p:nvGrpSpPr>
        <p:grpSpPr bwMode="auto">
          <a:xfrm>
            <a:off x="5238750" y="4572000"/>
            <a:ext cx="2686050" cy="762000"/>
            <a:chOff x="3429000" y="4572000"/>
            <a:chExt cx="3581400" cy="762000"/>
          </a:xfrm>
        </p:grpSpPr>
        <p:graphicFrame>
          <p:nvGraphicFramePr>
            <p:cNvPr id="1028" name="Object 10"/>
            <p:cNvGraphicFramePr>
              <a:graphicFrameLocks noChangeAspect="1"/>
            </p:cNvGraphicFramePr>
            <p:nvPr/>
          </p:nvGraphicFramePr>
          <p:xfrm>
            <a:off x="5867400" y="4572000"/>
            <a:ext cx="1143000" cy="762000"/>
          </p:xfrm>
          <a:graphic>
            <a:graphicData uri="http://schemas.openxmlformats.org/presentationml/2006/ole">
              <mc:AlternateContent xmlns:mc="http://schemas.openxmlformats.org/markup-compatibility/2006">
                <mc:Choice xmlns:v="urn:schemas-microsoft-com:vml" Requires="v">
                  <p:oleObj spid="_x0000_s3357" name="Equation" r:id="rId19" imgW="1143000" imgH="762000" progId="Equation.3">
                    <p:embed/>
                  </p:oleObj>
                </mc:Choice>
                <mc:Fallback>
                  <p:oleObj name="Equation" r:id="rId19" imgW="1143000" imgH="762000" progId="Equation.3">
                    <p:embed/>
                    <p:pic>
                      <p:nvPicPr>
                        <p:cNvPr id="1028"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4572000"/>
                          <a:ext cx="1143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7" name="Straight Arrow Connector 46"/>
            <p:cNvCxnSpPr/>
            <p:nvPr/>
          </p:nvCxnSpPr>
          <p:spPr>
            <a:xfrm flipV="1">
              <a:off x="3429000" y="4724400"/>
              <a:ext cx="2438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59"/>
          <p:cNvGrpSpPr>
            <a:grpSpLocks/>
          </p:cNvGrpSpPr>
          <p:nvPr/>
        </p:nvGrpSpPr>
        <p:grpSpPr bwMode="auto">
          <a:xfrm>
            <a:off x="5181600" y="5410200"/>
            <a:ext cx="3867150" cy="355600"/>
            <a:chOff x="3352800" y="5410200"/>
            <a:chExt cx="5156200" cy="355600"/>
          </a:xfrm>
        </p:grpSpPr>
        <p:graphicFrame>
          <p:nvGraphicFramePr>
            <p:cNvPr id="1027" name="Object 11"/>
            <p:cNvGraphicFramePr>
              <a:graphicFrameLocks noChangeAspect="1"/>
            </p:cNvGraphicFramePr>
            <p:nvPr/>
          </p:nvGraphicFramePr>
          <p:xfrm>
            <a:off x="5867400" y="5410200"/>
            <a:ext cx="2641600" cy="355600"/>
          </p:xfrm>
          <a:graphic>
            <a:graphicData uri="http://schemas.openxmlformats.org/presentationml/2006/ole">
              <mc:AlternateContent xmlns:mc="http://schemas.openxmlformats.org/markup-compatibility/2006">
                <mc:Choice xmlns:v="urn:schemas-microsoft-com:vml" Requires="v">
                  <p:oleObj spid="_x0000_s3358" name="Equation" r:id="rId21" imgW="2641600" imgH="355600" progId="Equation.3">
                    <p:embed/>
                  </p:oleObj>
                </mc:Choice>
                <mc:Fallback>
                  <p:oleObj name="Equation" r:id="rId21" imgW="2641600" imgH="355600" progId="Equation.3">
                    <p:embed/>
                    <p:pic>
                      <p:nvPicPr>
                        <p:cNvPr id="1027"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7400" y="5410200"/>
                          <a:ext cx="2641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9" name="Straight Arrow Connector 48"/>
            <p:cNvCxnSpPr/>
            <p:nvPr/>
          </p:nvCxnSpPr>
          <p:spPr>
            <a:xfrm flipV="1">
              <a:off x="3352800" y="5562600"/>
              <a:ext cx="2438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60"/>
          <p:cNvGrpSpPr>
            <a:grpSpLocks/>
          </p:cNvGrpSpPr>
          <p:nvPr/>
        </p:nvGrpSpPr>
        <p:grpSpPr bwMode="auto">
          <a:xfrm>
            <a:off x="5238751" y="5791200"/>
            <a:ext cx="3571875" cy="457200"/>
            <a:chOff x="3429000" y="5791200"/>
            <a:chExt cx="4762500" cy="457200"/>
          </a:xfrm>
        </p:grpSpPr>
        <p:graphicFrame>
          <p:nvGraphicFramePr>
            <p:cNvPr id="1026" name="Object 12"/>
            <p:cNvGraphicFramePr>
              <a:graphicFrameLocks noChangeAspect="1"/>
            </p:cNvGraphicFramePr>
            <p:nvPr/>
          </p:nvGraphicFramePr>
          <p:xfrm>
            <a:off x="5867400" y="5791200"/>
            <a:ext cx="2324100" cy="355600"/>
          </p:xfrm>
          <a:graphic>
            <a:graphicData uri="http://schemas.openxmlformats.org/presentationml/2006/ole">
              <mc:AlternateContent xmlns:mc="http://schemas.openxmlformats.org/markup-compatibility/2006">
                <mc:Choice xmlns:v="urn:schemas-microsoft-com:vml" Requires="v">
                  <p:oleObj spid="_x0000_s3359" name="Equation" r:id="rId23" imgW="2324100" imgH="355600" progId="Equation.3">
                    <p:embed/>
                  </p:oleObj>
                </mc:Choice>
                <mc:Fallback>
                  <p:oleObj name="Equation" r:id="rId23" imgW="2324100" imgH="355600" progId="Equation.3">
                    <p:embed/>
                    <p:pic>
                      <p:nvPicPr>
                        <p:cNvPr id="1026"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7400" y="5791200"/>
                          <a:ext cx="23241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Straight Arrow Connector 50"/>
            <p:cNvCxnSpPr/>
            <p:nvPr/>
          </p:nvCxnSpPr>
          <p:spPr>
            <a:xfrm flipV="1">
              <a:off x="3429000" y="6019800"/>
              <a:ext cx="2438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6883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linds(horizontal)">
                                      <p:cBhvr>
                                        <p:cTn id="52" dur="500"/>
                                        <p:tgtEl>
                                          <p:spTgt spid="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52600" y="228600"/>
            <a:ext cx="8915400" cy="2057400"/>
          </a:xfrm>
        </p:spPr>
        <p:txBody>
          <a:bodyPr/>
          <a:lstStyle/>
          <a:p>
            <a:pPr eaLnBrk="1" hangingPunct="1"/>
            <a:r>
              <a:rPr lang="en-US" altLang="en-US" sz="4000" dirty="0"/>
              <a:t>HOW COMPUTER </a:t>
            </a:r>
            <a:br>
              <a:rPr lang="en-US" altLang="en-US" sz="4000" dirty="0"/>
            </a:br>
            <a:r>
              <a:rPr lang="en-US" altLang="en-US" sz="4000" dirty="0"/>
              <a:t>CAN BE MADE AS A GOOD </a:t>
            </a:r>
            <a:br>
              <a:rPr lang="en-US" altLang="en-US" sz="4000" dirty="0"/>
            </a:br>
            <a:r>
              <a:rPr lang="en-US" altLang="en-US" sz="4000" dirty="0"/>
              <a:t>PATTERN RECOGNITION SYSTEM?</a:t>
            </a:r>
          </a:p>
        </p:txBody>
      </p:sp>
      <p:sp>
        <p:nvSpPr>
          <p:cNvPr id="12291" name="Rectangle 3"/>
          <p:cNvSpPr>
            <a:spLocks noGrp="1" noChangeArrowheads="1"/>
          </p:cNvSpPr>
          <p:nvPr>
            <p:ph type="body" idx="1"/>
          </p:nvPr>
        </p:nvSpPr>
        <p:spPr>
          <a:xfrm>
            <a:off x="2057400" y="2362200"/>
            <a:ext cx="4419600" cy="4038600"/>
          </a:xfrm>
        </p:spPr>
        <p:txBody>
          <a:bodyPr>
            <a:normAutofit fontScale="70000" lnSpcReduction="20000"/>
          </a:bodyPr>
          <a:lstStyle/>
          <a:p>
            <a:pPr algn="just" eaLnBrk="1" hangingPunct="1"/>
            <a:r>
              <a:rPr lang="en-US" altLang="en-US" sz="2800" dirty="0"/>
              <a:t>By simulating the structure and functioning of a biological neuron.</a:t>
            </a:r>
          </a:p>
          <a:p>
            <a:pPr algn="just" eaLnBrk="1" hangingPunct="1"/>
            <a:endParaRPr lang="en-US" altLang="en-US" sz="2800" dirty="0"/>
          </a:p>
          <a:p>
            <a:pPr algn="just" eaLnBrk="1" hangingPunct="1"/>
            <a:r>
              <a:rPr lang="en-US" altLang="en-US" sz="2800" dirty="0"/>
              <a:t>Designing an information processing device that is composed of a large number of highly interconnected computing unit working in union to solve specific Pattern Recognition problems. </a:t>
            </a:r>
          </a:p>
          <a:p>
            <a:pPr algn="just" eaLnBrk="1" hangingPunct="1"/>
            <a:endParaRPr lang="en-US" altLang="en-US" sz="2800" dirty="0"/>
          </a:p>
          <a:p>
            <a:pPr algn="just" eaLnBrk="1" hangingPunct="1"/>
            <a:r>
              <a:rPr lang="en-US" altLang="en-US" sz="2800" dirty="0"/>
              <a:t>Resembles the human brain in two respects:</a:t>
            </a:r>
          </a:p>
          <a:p>
            <a:pPr lvl="1" algn="just"/>
            <a:r>
              <a:rPr lang="en-US" altLang="en-US" sz="2200" dirty="0"/>
              <a:t>Knowledge acquisition through learning.</a:t>
            </a:r>
          </a:p>
          <a:p>
            <a:pPr lvl="1" algn="just"/>
            <a:r>
              <a:rPr lang="en-US" altLang="en-US" sz="2200" dirty="0"/>
              <a:t>Storage of knowledge in the synaptic weights.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299" y="2362200"/>
            <a:ext cx="3675236" cy="3825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34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anim calcmode="lin" valueType="num">
                                      <p:cBhvr>
                                        <p:cTn id="8" dur="2000" fill="hold"/>
                                        <p:tgtEl>
                                          <p:spTgt spid="20482"/>
                                        </p:tgtEl>
                                        <p:attrNameLst>
                                          <p:attrName>ppt_w</p:attrName>
                                        </p:attrNameLst>
                                      </p:cBhvr>
                                      <p:tavLst>
                                        <p:tav tm="0" fmla="#ppt_w*sin(2.5*pi*$)">
                                          <p:val>
                                            <p:fltVal val="0"/>
                                          </p:val>
                                        </p:tav>
                                        <p:tav tm="100000">
                                          <p:val>
                                            <p:fltVal val="1"/>
                                          </p:val>
                                        </p:tav>
                                      </p:tavLst>
                                    </p:anim>
                                    <p:anim calcmode="lin" valueType="num">
                                      <p:cBhvr>
                                        <p:cTn id="9" dur="2000" fill="hold"/>
                                        <p:tgtEl>
                                          <p:spTgt spid="204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81200" y="1"/>
            <a:ext cx="8229600" cy="868363"/>
          </a:xfrm>
        </p:spPr>
        <p:txBody>
          <a:bodyPr/>
          <a:lstStyle/>
          <a:p>
            <a:r>
              <a:rPr lang="en-US" altLang="en-US" smtClean="0"/>
              <a:t>DESIGN PARAMETERS</a:t>
            </a:r>
            <a:endParaRPr lang="en-IN" altLang="en-US" smtClean="0"/>
          </a:p>
        </p:txBody>
      </p:sp>
      <p:sp>
        <p:nvSpPr>
          <p:cNvPr id="12291" name="Content Placeholder 2"/>
          <p:cNvSpPr>
            <a:spLocks noGrp="1"/>
          </p:cNvSpPr>
          <p:nvPr>
            <p:ph idx="1"/>
          </p:nvPr>
        </p:nvSpPr>
        <p:spPr>
          <a:xfrm>
            <a:off x="1981200" y="990601"/>
            <a:ext cx="8229600" cy="5135563"/>
          </a:xfrm>
        </p:spPr>
        <p:txBody>
          <a:bodyPr/>
          <a:lstStyle/>
          <a:p>
            <a:r>
              <a:rPr lang="en-US" altLang="en-US" smtClean="0"/>
              <a:t>Number of Training/Testing Data</a:t>
            </a:r>
          </a:p>
          <a:p>
            <a:r>
              <a:rPr lang="en-US" altLang="en-US" smtClean="0"/>
              <a:t>Nature of Training</a:t>
            </a:r>
          </a:p>
          <a:p>
            <a:r>
              <a:rPr lang="en-US" altLang="en-US" smtClean="0"/>
              <a:t>Selection of Network Structure</a:t>
            </a:r>
          </a:p>
          <a:p>
            <a:r>
              <a:rPr lang="en-US" altLang="en-US" smtClean="0"/>
              <a:t>Weights and Bias</a:t>
            </a:r>
          </a:p>
          <a:p>
            <a:r>
              <a:rPr lang="en-US" altLang="en-US" smtClean="0"/>
              <a:t>Learning Rate and Momentum</a:t>
            </a:r>
          </a:p>
          <a:p>
            <a:r>
              <a:rPr lang="en-US" altLang="en-US" smtClean="0"/>
              <a:t>Termination Criteria</a:t>
            </a:r>
          </a:p>
          <a:p>
            <a:pPr lvl="1"/>
            <a:r>
              <a:rPr lang="en-US" altLang="en-US" smtClean="0"/>
              <a:t>Goal and Epoch</a:t>
            </a:r>
          </a:p>
          <a:p>
            <a:pPr lvl="1"/>
            <a:r>
              <a:rPr lang="en-US" altLang="en-US" smtClean="0"/>
              <a:t>Overfitting/Overtraining and validation</a:t>
            </a:r>
          </a:p>
          <a:p>
            <a:pPr lvl="1"/>
            <a:r>
              <a:rPr lang="en-US" altLang="en-US" smtClean="0"/>
              <a:t>Generalization Vs Memorization</a:t>
            </a:r>
            <a:endParaRPr lang="en-IN" altLang="en-US" smtClean="0"/>
          </a:p>
        </p:txBody>
      </p:sp>
    </p:spTree>
    <p:extLst>
      <p:ext uri="{BB962C8B-B14F-4D97-AF65-F5344CB8AC3E}">
        <p14:creationId xmlns:p14="http://schemas.microsoft.com/office/powerpoint/2010/main" val="1199878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09900" y="152400"/>
            <a:ext cx="6400800" cy="914400"/>
          </a:xfrm>
        </p:spPr>
        <p:txBody>
          <a:bodyPr>
            <a:normAutofit fontScale="90000"/>
          </a:bodyPr>
          <a:lstStyle/>
          <a:p>
            <a:pPr eaLnBrk="1" hangingPunct="1"/>
            <a:r>
              <a:rPr lang="en-US" altLang="en-US" sz="4000"/>
              <a:t>STEPS OF DEVELOPING AN ANN MODEL</a:t>
            </a:r>
          </a:p>
        </p:txBody>
      </p:sp>
      <p:sp>
        <p:nvSpPr>
          <p:cNvPr id="8195" name="Content Placeholder 2"/>
          <p:cNvSpPr>
            <a:spLocks noGrp="1"/>
          </p:cNvSpPr>
          <p:nvPr>
            <p:ph idx="1"/>
          </p:nvPr>
        </p:nvSpPr>
        <p:spPr>
          <a:xfrm>
            <a:off x="3009900" y="1143000"/>
            <a:ext cx="6343650" cy="5181600"/>
          </a:xfrm>
        </p:spPr>
        <p:txBody>
          <a:bodyPr>
            <a:normAutofit fontScale="85000" lnSpcReduction="20000"/>
          </a:bodyPr>
          <a:lstStyle/>
          <a:p>
            <a:pPr eaLnBrk="1" hangingPunct="1">
              <a:lnSpc>
                <a:spcPct val="150000"/>
              </a:lnSpc>
            </a:pPr>
            <a:r>
              <a:rPr lang="en-US" altLang="en-US"/>
              <a:t>Loading the data set</a:t>
            </a:r>
          </a:p>
          <a:p>
            <a:pPr eaLnBrk="1" hangingPunct="1">
              <a:lnSpc>
                <a:spcPct val="150000"/>
              </a:lnSpc>
            </a:pPr>
            <a:r>
              <a:rPr lang="en-US" altLang="en-US"/>
              <a:t>Separating the data set into Training and Testing Data</a:t>
            </a:r>
          </a:p>
          <a:p>
            <a:pPr eaLnBrk="1" hangingPunct="1">
              <a:lnSpc>
                <a:spcPct val="150000"/>
              </a:lnSpc>
            </a:pPr>
            <a:r>
              <a:rPr lang="en-US" altLang="en-US"/>
              <a:t>Defining the network structure</a:t>
            </a:r>
          </a:p>
          <a:p>
            <a:pPr eaLnBrk="1" hangingPunct="1">
              <a:lnSpc>
                <a:spcPct val="150000"/>
              </a:lnSpc>
            </a:pPr>
            <a:r>
              <a:rPr lang="en-US" altLang="en-US"/>
              <a:t>Setting initial values for weights and bias</a:t>
            </a:r>
          </a:p>
          <a:p>
            <a:pPr eaLnBrk="1" hangingPunct="1">
              <a:lnSpc>
                <a:spcPct val="150000"/>
              </a:lnSpc>
            </a:pPr>
            <a:r>
              <a:rPr lang="en-US" altLang="en-US"/>
              <a:t>Training the network</a:t>
            </a:r>
          </a:p>
          <a:p>
            <a:pPr eaLnBrk="1" hangingPunct="1">
              <a:lnSpc>
                <a:spcPct val="150000"/>
              </a:lnSpc>
            </a:pPr>
            <a:r>
              <a:rPr lang="en-US" altLang="en-US"/>
              <a:t>Testing the network</a:t>
            </a:r>
          </a:p>
          <a:p>
            <a:pPr eaLnBrk="1" hangingPunct="1">
              <a:lnSpc>
                <a:spcPct val="150000"/>
              </a:lnSpc>
            </a:pPr>
            <a:r>
              <a:rPr lang="en-US" altLang="en-US"/>
              <a:t>Displaying the result</a:t>
            </a:r>
          </a:p>
          <a:p>
            <a:pPr eaLnBrk="1" hangingPunct="1"/>
            <a:endParaRPr lang="en-US" altLang="en-US" smtClean="0"/>
          </a:p>
        </p:txBody>
      </p:sp>
      <p:sp>
        <p:nvSpPr>
          <p:cNvPr id="12292" name="Slide Number Placeholder 3"/>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F1270EA-FDA7-411B-8D35-AD1F8B653A5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046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200" y="17573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W1 </a:t>
            </a:r>
          </a:p>
        </p:txBody>
      </p:sp>
      <p:sp>
        <p:nvSpPr>
          <p:cNvPr id="9222" name="TextBox 35"/>
          <p:cNvSpPr txBox="1">
            <a:spLocks noChangeArrowheads="1"/>
          </p:cNvSpPr>
          <p:nvPr/>
        </p:nvSpPr>
        <p:spPr bwMode="auto">
          <a:xfrm>
            <a:off x="3444875" y="28241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W2 </a:t>
            </a:r>
          </a:p>
        </p:txBody>
      </p:sp>
      <p:sp>
        <p:nvSpPr>
          <p:cNvPr id="9223" name="TextBox 36"/>
          <p:cNvSpPr txBox="1">
            <a:spLocks noChangeArrowheads="1"/>
          </p:cNvSpPr>
          <p:nvPr/>
        </p:nvSpPr>
        <p:spPr bwMode="auto">
          <a:xfrm>
            <a:off x="3441700" y="3971926"/>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W3 </a:t>
            </a:r>
          </a:p>
        </p:txBody>
      </p:sp>
      <p:sp>
        <p:nvSpPr>
          <p:cNvPr id="9224"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9225"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9226"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9227"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Tree>
    <p:extLst>
      <p:ext uri="{BB962C8B-B14F-4D97-AF65-F5344CB8AC3E}">
        <p14:creationId xmlns:p14="http://schemas.microsoft.com/office/powerpoint/2010/main" val="1202620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201" y="1757363"/>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2.7</a:t>
            </a:r>
          </a:p>
        </p:txBody>
      </p:sp>
      <p:sp>
        <p:nvSpPr>
          <p:cNvPr id="10246" name="TextBox 35"/>
          <p:cNvSpPr txBox="1">
            <a:spLocks noChangeArrowheads="1"/>
          </p:cNvSpPr>
          <p:nvPr/>
        </p:nvSpPr>
        <p:spPr bwMode="auto">
          <a:xfrm>
            <a:off x="3444876" y="2824163"/>
            <a:ext cx="67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-8.6</a:t>
            </a:r>
          </a:p>
        </p:txBody>
      </p:sp>
      <p:sp>
        <p:nvSpPr>
          <p:cNvPr id="10247" name="TextBox 36"/>
          <p:cNvSpPr txBox="1">
            <a:spLocks noChangeArrowheads="1"/>
          </p:cNvSpPr>
          <p:nvPr/>
        </p:nvSpPr>
        <p:spPr bwMode="auto">
          <a:xfrm>
            <a:off x="3441700" y="3971926"/>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0.002</a:t>
            </a:r>
          </a:p>
        </p:txBody>
      </p:sp>
      <p:sp>
        <p:nvSpPr>
          <p:cNvPr id="10248"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f</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r>
              <a:rPr kumimoji="0" lang="en-GB" altLang="en-US" sz="4400" b="1"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r>
              <a:rPr kumimoji="0" lang="en-GB"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p>
        </p:txBody>
      </p:sp>
      <p:sp>
        <p:nvSpPr>
          <p:cNvPr id="10249"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1.4</a:t>
            </a:r>
          </a:p>
        </p:txBody>
      </p:sp>
      <p:sp>
        <p:nvSpPr>
          <p:cNvPr id="10250"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-2.5</a:t>
            </a:r>
          </a:p>
        </p:txBody>
      </p:sp>
      <p:sp>
        <p:nvSpPr>
          <p:cNvPr id="10251"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a:t>
            </a:r>
          </a:p>
        </p:txBody>
      </p:sp>
      <p:sp>
        <p:nvSpPr>
          <p:cNvPr id="10252" name="TextBox 1"/>
          <p:cNvSpPr txBox="1">
            <a:spLocks noChangeArrowheads="1"/>
          </p:cNvSpPr>
          <p:nvPr/>
        </p:nvSpPr>
        <p:spPr bwMode="auto">
          <a:xfrm>
            <a:off x="4746626" y="4102101"/>
            <a:ext cx="599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 =  -</a:t>
            </a:r>
            <a:r>
              <a:rPr kumimoji="0" lang="en-GB"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0.06×2.7 + 2.5×8.6 + 1.4×0.002  = 21.34 </a:t>
            </a:r>
            <a:endParaRPr kumimoji="0" lang="en-GB"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020372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pPr marL="457200" indent="-457200">
              <a:buFont typeface="+mj-lt"/>
              <a:buAutoNum type="alphaLcParenR"/>
            </a:pPr>
            <a:r>
              <a:rPr lang="en-GB" dirty="0"/>
              <a:t>Suppose we have a net consisting of a single neuron. </a:t>
            </a:r>
          </a:p>
          <a:p>
            <a:pPr marL="457200" indent="-457200">
              <a:buFont typeface="+mj-lt"/>
              <a:buAutoNum type="alphaLcParenR"/>
            </a:pPr>
            <a:r>
              <a:rPr lang="en-GB" dirty="0"/>
              <a:t>The summation function is the standard version.</a:t>
            </a:r>
          </a:p>
          <a:p>
            <a:pPr marL="457200" indent="-457200">
              <a:buFont typeface="+mj-lt"/>
              <a:buAutoNum type="alphaLcParenR"/>
            </a:pPr>
            <a:r>
              <a:rPr lang="en-GB" dirty="0"/>
              <a:t>The transformation function is a step function. </a:t>
            </a:r>
          </a:p>
          <a:p>
            <a:pPr marL="457200" indent="-457200">
              <a:buFont typeface="+mj-lt"/>
              <a:buAutoNum type="alphaLcParenR"/>
            </a:pPr>
            <a:r>
              <a:rPr lang="en-GB" dirty="0"/>
              <a:t>There are two inputs and one output, </a:t>
            </a:r>
          </a:p>
          <a:p>
            <a:pPr marL="457200" indent="-457200">
              <a:buFont typeface="+mj-lt"/>
              <a:buAutoNum type="alphaLcParenR"/>
            </a:pPr>
            <a:r>
              <a:rPr lang="en-GB" dirty="0"/>
              <a:t>We wish to teach this net the logical INCLUSIVE OR function, i.e. </a:t>
            </a:r>
          </a:p>
          <a:p>
            <a:pPr marL="0" indent="0">
              <a:buNone/>
            </a:pPr>
            <a:endParaRPr lang="en-GB" dirty="0"/>
          </a:p>
          <a:p>
            <a:pPr lvl="1"/>
            <a:r>
              <a:rPr lang="en-GB" sz="2000" dirty="0"/>
              <a:t>if the values of both the inputs is 0, the output should be 0; </a:t>
            </a:r>
          </a:p>
          <a:p>
            <a:pPr marL="457200" lvl="1" indent="0">
              <a:buNone/>
            </a:pPr>
            <a:endParaRPr lang="en-GB" sz="2000" dirty="0"/>
          </a:p>
          <a:p>
            <a:pPr lvl="1"/>
            <a:r>
              <a:rPr lang="en-GB" sz="2000" dirty="0"/>
              <a:t>if the value of either or both the inputs is 1, the output should be 1.</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402958800"/>
      </p:ext>
    </p:extLst>
  </p:cSld>
  <p:clrMapOvr>
    <a:masterClrMapping/>
  </p:clrMapOvr>
  <p:transition>
    <p:strips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pPr marL="0" indent="0">
              <a:buNone/>
            </a:pPr>
            <a:r>
              <a:rPr lang="en-GB" dirty="0"/>
              <a:t>We will represent the values of the two inputs as X</a:t>
            </a:r>
            <a:r>
              <a:rPr lang="en-GB" baseline="-25000" dirty="0"/>
              <a:t>1</a:t>
            </a:r>
            <a:r>
              <a:rPr lang="en-GB" dirty="0"/>
              <a:t> and X</a:t>
            </a:r>
            <a:r>
              <a:rPr lang="en-GB" baseline="-25000" dirty="0"/>
              <a:t>2</a:t>
            </a:r>
            <a:r>
              <a:rPr lang="en-GB" dirty="0"/>
              <a:t>, the desired output as Z, the weights on the two inputs as W</a:t>
            </a:r>
            <a:r>
              <a:rPr lang="en-GB" baseline="-25000" dirty="0"/>
              <a:t>1</a:t>
            </a:r>
            <a:r>
              <a:rPr lang="en-GB" dirty="0"/>
              <a:t> and W</a:t>
            </a:r>
            <a:r>
              <a:rPr lang="en-GB" baseline="-25000" dirty="0"/>
              <a:t>2</a:t>
            </a:r>
            <a:r>
              <a:rPr lang="en-GB" dirty="0"/>
              <a:t>, the actual output as Y. </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pic>
        <p:nvPicPr>
          <p:cNvPr id="5" name="Picture 4"/>
          <p:cNvPicPr>
            <a:picLocks noChangeAspect="1"/>
          </p:cNvPicPr>
          <p:nvPr/>
        </p:nvPicPr>
        <p:blipFill>
          <a:blip r:embed="rId2"/>
          <a:stretch>
            <a:fillRect/>
          </a:stretch>
        </p:blipFill>
        <p:spPr>
          <a:xfrm>
            <a:off x="2415654" y="2470244"/>
            <a:ext cx="8161361" cy="3930555"/>
          </a:xfrm>
          <a:prstGeom prst="rect">
            <a:avLst/>
          </a:prstGeom>
        </p:spPr>
      </p:pic>
    </p:spTree>
    <p:extLst>
      <p:ext uri="{BB962C8B-B14F-4D97-AF65-F5344CB8AC3E}">
        <p14:creationId xmlns:p14="http://schemas.microsoft.com/office/powerpoint/2010/main" val="2841156812"/>
      </p:ext>
    </p:extLst>
  </p:cSld>
  <p:clrMapOvr>
    <a:masterClrMapping/>
  </p:clrMapOvr>
  <p:transition>
    <p:strips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r>
              <a:rPr lang="en-GB" dirty="0"/>
              <a:t>The learning process involves repeated applying the four possible patterns of input:</a:t>
            </a:r>
          </a:p>
          <a:p>
            <a:pPr>
              <a:buFont typeface="Monotype Sorts" pitchFamily="2" charset="2"/>
              <a:buNone/>
            </a:pPr>
            <a:endParaRPr lang="en-GB" dirty="0"/>
          </a:p>
          <a:p>
            <a:pPr algn="just">
              <a:lnSpc>
                <a:spcPct val="90000"/>
              </a:lnSpc>
              <a:spcBef>
                <a:spcPct val="0"/>
              </a:spcBef>
              <a:buFont typeface="Monotype Sorts" pitchFamily="2" charset="2"/>
              <a:buNone/>
            </a:pPr>
            <a:r>
              <a:rPr lang="en-GB" dirty="0"/>
              <a:t>			X</a:t>
            </a:r>
            <a:r>
              <a:rPr lang="en-GB" baseline="-25000" dirty="0"/>
              <a:t>1</a:t>
            </a:r>
            <a:r>
              <a:rPr lang="en-GB" dirty="0"/>
              <a:t>	X</a:t>
            </a:r>
            <a:r>
              <a:rPr lang="en-GB" baseline="-25000" dirty="0"/>
              <a:t>2</a:t>
            </a:r>
            <a:r>
              <a:rPr lang="en-GB" dirty="0"/>
              <a:t>	Z</a:t>
            </a:r>
          </a:p>
          <a:p>
            <a:pPr algn="just">
              <a:lnSpc>
                <a:spcPct val="90000"/>
              </a:lnSpc>
              <a:spcBef>
                <a:spcPct val="0"/>
              </a:spcBef>
              <a:buFont typeface="Monotype Sorts" pitchFamily="2" charset="2"/>
              <a:buNone/>
            </a:pPr>
            <a:endParaRPr lang="en-GB" dirty="0"/>
          </a:p>
          <a:p>
            <a:pPr algn="just">
              <a:lnSpc>
                <a:spcPct val="90000"/>
              </a:lnSpc>
              <a:spcBef>
                <a:spcPct val="0"/>
              </a:spcBef>
              <a:buFont typeface="Monotype Sorts" pitchFamily="2" charset="2"/>
              <a:buNone/>
            </a:pPr>
            <a:r>
              <a:rPr lang="en-GB" dirty="0"/>
              <a:t>			0	0	0</a:t>
            </a:r>
          </a:p>
          <a:p>
            <a:pPr algn="just">
              <a:lnSpc>
                <a:spcPct val="90000"/>
              </a:lnSpc>
              <a:spcBef>
                <a:spcPct val="0"/>
              </a:spcBef>
              <a:buFont typeface="Monotype Sorts" pitchFamily="2" charset="2"/>
              <a:buNone/>
            </a:pPr>
            <a:r>
              <a:rPr lang="en-GB" dirty="0"/>
              <a:t>			0	1	1</a:t>
            </a:r>
          </a:p>
          <a:p>
            <a:pPr algn="just">
              <a:lnSpc>
                <a:spcPct val="90000"/>
              </a:lnSpc>
              <a:spcBef>
                <a:spcPct val="0"/>
              </a:spcBef>
              <a:buFont typeface="Monotype Sorts" pitchFamily="2" charset="2"/>
              <a:buNone/>
            </a:pPr>
            <a:r>
              <a:rPr lang="en-GB" dirty="0"/>
              <a:t>			1	0	1</a:t>
            </a:r>
          </a:p>
          <a:p>
            <a:pPr algn="just">
              <a:lnSpc>
                <a:spcPct val="90000"/>
              </a:lnSpc>
              <a:spcBef>
                <a:spcPct val="0"/>
              </a:spcBef>
              <a:buFont typeface="Monotype Sorts" pitchFamily="2" charset="2"/>
              <a:buNone/>
            </a:pPr>
            <a:r>
              <a:rPr lang="en-GB" dirty="0"/>
              <a:t>			1	1	1</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2A20F-D537-4E6F-B114-7BCA118866F6}" type="slidenum">
              <a:rPr kumimoji="0" 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3744056221"/>
      </p:ext>
    </p:extLst>
  </p:cSld>
  <p:clrMapOvr>
    <a:masterClrMapping/>
  </p:clrMapOvr>
  <p:transition>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pPr eaLnBrk="1" hangingPunct="1"/>
            <a:r>
              <a:rPr lang="en-US" altLang="en-US" sz="3300">
                <a:solidFill>
                  <a:srgbClr val="00B0F0"/>
                </a:solidFill>
              </a:rPr>
              <a:t>Classification : Digit Recognition System</a:t>
            </a:r>
          </a:p>
        </p:txBody>
      </p:sp>
      <p:pic>
        <p:nvPicPr>
          <p:cNvPr id="2140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9725" y="2266950"/>
            <a:ext cx="8972550" cy="3530600"/>
          </a:xfrm>
        </p:spPr>
      </p:pic>
    </p:spTree>
    <p:extLst>
      <p:ext uri="{BB962C8B-B14F-4D97-AF65-F5344CB8AC3E}">
        <p14:creationId xmlns:p14="http://schemas.microsoft.com/office/powerpoint/2010/main" val="2447150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801938" y="998538"/>
            <a:ext cx="6515100" cy="857250"/>
          </a:xfrm>
        </p:spPr>
        <p:txBody>
          <a:bodyPr/>
          <a:lstStyle/>
          <a:p>
            <a:pPr eaLnBrk="1" hangingPunct="1"/>
            <a:r>
              <a:rPr lang="en-US" altLang="en-US" sz="2100"/>
              <a:t>A classic example of a task that requires machine learning: It is very hard to say what makes a 2</a:t>
            </a:r>
            <a:r>
              <a:rPr lang="en-US" altLang="en-US" sz="2400"/>
              <a:t>        </a:t>
            </a:r>
            <a:endParaRPr lang="en-US" altLang="en-US" sz="2400">
              <a:solidFill>
                <a:srgbClr val="009900"/>
              </a:solidFill>
            </a:endParaRPr>
          </a:p>
        </p:txBody>
      </p:sp>
      <p:pic>
        <p:nvPicPr>
          <p:cNvPr id="215043"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89" y="1808164"/>
            <a:ext cx="54768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4"/>
          <p:cNvSpPr>
            <a:spLocks noChangeArrowheads="1"/>
          </p:cNvSpPr>
          <p:nvPr/>
        </p:nvSpPr>
        <p:spPr bwMode="auto">
          <a:xfrm>
            <a:off x="3260726" y="2781301"/>
            <a:ext cx="3914775" cy="620713"/>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5" name="Rectangle 6"/>
          <p:cNvSpPr>
            <a:spLocks noChangeArrowheads="1"/>
          </p:cNvSpPr>
          <p:nvPr/>
        </p:nvSpPr>
        <p:spPr bwMode="auto">
          <a:xfrm>
            <a:off x="7715250" y="2781301"/>
            <a:ext cx="541338"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6" name="Rectangle 7"/>
          <p:cNvSpPr>
            <a:spLocks noChangeArrowheads="1"/>
          </p:cNvSpPr>
          <p:nvPr/>
        </p:nvSpPr>
        <p:spPr bwMode="auto">
          <a:xfrm>
            <a:off x="4422776" y="4429126"/>
            <a:ext cx="1025525" cy="620713"/>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
        <p:nvSpPr>
          <p:cNvPr id="215047" name="Rectangle 8"/>
          <p:cNvSpPr>
            <a:spLocks noChangeArrowheads="1"/>
          </p:cNvSpPr>
          <p:nvPr/>
        </p:nvSpPr>
        <p:spPr bwMode="auto">
          <a:xfrm>
            <a:off x="3287713" y="3617913"/>
            <a:ext cx="539750" cy="620712"/>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685800">
              <a:defRPr sz="1600">
                <a:solidFill>
                  <a:schemeClr val="tx1"/>
                </a:solidFill>
                <a:latin typeface="Times New Roman" panose="02020603050405020304" pitchFamily="18" charset="0"/>
              </a:defRPr>
            </a:lvl1pPr>
            <a:lvl2pPr marL="742950" indent="-285750" defTabSz="685800">
              <a:defRPr sz="1600">
                <a:solidFill>
                  <a:schemeClr val="tx1"/>
                </a:solidFill>
                <a:latin typeface="Times New Roman" panose="02020603050405020304" pitchFamily="18" charset="0"/>
              </a:defRPr>
            </a:lvl2pPr>
            <a:lvl3pPr marL="1143000" indent="-228600" defTabSz="685800">
              <a:defRPr sz="1600">
                <a:solidFill>
                  <a:schemeClr val="tx1"/>
                </a:solidFill>
                <a:latin typeface="Times New Roman" panose="02020603050405020304" pitchFamily="18" charset="0"/>
              </a:defRPr>
            </a:lvl3pPr>
            <a:lvl4pPr marL="1600200" indent="-228600" defTabSz="685800">
              <a:defRPr sz="1600">
                <a:solidFill>
                  <a:schemeClr val="tx1"/>
                </a:solidFill>
                <a:latin typeface="Times New Roman" panose="02020603050405020304" pitchFamily="18" charset="0"/>
              </a:defRPr>
            </a:lvl4pPr>
            <a:lvl5pPr marL="2057400" indent="-228600" defTabSz="685800">
              <a:defRPr sz="16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1600">
                <a:solidFill>
                  <a:schemeClr val="tx1"/>
                </a:solidFill>
                <a:latin typeface="Times New Roman" panose="02020603050405020304" pitchFamily="18" charset="0"/>
              </a:defRPr>
            </a:lvl9pPr>
          </a:lstStyle>
          <a:p>
            <a:pPr fontAlgn="base">
              <a:spcBef>
                <a:spcPct val="0"/>
              </a:spcBef>
              <a:spcAft>
                <a:spcPct val="0"/>
              </a:spcAft>
            </a:pPr>
            <a:endParaRPr lang="en-US" altLang="en-US" sz="2100">
              <a:solidFill>
                <a:srgbClr val="000000"/>
              </a:solidFill>
              <a:latin typeface="Arial" panose="020B0604020202020204" pitchFamily="34" charset="0"/>
            </a:endParaRPr>
          </a:p>
        </p:txBody>
      </p:sp>
    </p:spTree>
    <p:extLst>
      <p:ext uri="{BB962C8B-B14F-4D97-AF65-F5344CB8AC3E}">
        <p14:creationId xmlns:p14="http://schemas.microsoft.com/office/powerpoint/2010/main" val="1306015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smtClean="0">
                <a:solidFill>
                  <a:srgbClr val="00B0F0"/>
                </a:solidFill>
              </a:rPr>
              <a:t>Encoder</a:t>
            </a:r>
          </a:p>
        </p:txBody>
      </p:sp>
      <p:pic>
        <p:nvPicPr>
          <p:cNvPr id="2160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7088" y="2082800"/>
            <a:ext cx="8113712"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633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4000" dirty="0"/>
              <a:t>ARTIFICIAL NEURAL NETWORK</a:t>
            </a:r>
          </a:p>
        </p:txBody>
      </p:sp>
      <p:sp>
        <p:nvSpPr>
          <p:cNvPr id="15363" name="Rectangle 3"/>
          <p:cNvSpPr>
            <a:spLocks noGrp="1" noChangeArrowheads="1"/>
          </p:cNvSpPr>
          <p:nvPr>
            <p:ph type="body" sz="half" idx="1"/>
          </p:nvPr>
        </p:nvSpPr>
        <p:spPr>
          <a:xfrm>
            <a:off x="1752600" y="2253079"/>
            <a:ext cx="5257800" cy="2318922"/>
          </a:xfrm>
        </p:spPr>
        <p:txBody>
          <a:bodyPr/>
          <a:lstStyle/>
          <a:p>
            <a:pPr marL="0" indent="0" algn="just">
              <a:buNone/>
            </a:pPr>
            <a:r>
              <a:rPr lang="en-US" altLang="en-US" sz="2800" dirty="0"/>
              <a:t>Artificial Neural Networks can be viewed as parallel and distributed processing systems which consists of a huge number of simple and massively connected processors. </a:t>
            </a:r>
          </a:p>
        </p:txBody>
      </p:sp>
      <p:pic>
        <p:nvPicPr>
          <p:cNvPr id="153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0"/>
            <a:ext cx="35433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143001"/>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own Arrow 1"/>
          <p:cNvSpPr/>
          <p:nvPr/>
        </p:nvSpPr>
        <p:spPr>
          <a:xfrm>
            <a:off x="8645645" y="3048000"/>
            <a:ext cx="285751" cy="6858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909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arn(inVertical)">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Effect transition="in" filter="randombar(horizontal)">
                                      <p:cBhvr>
                                        <p:cTn id="19"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smtClean="0">
                <a:solidFill>
                  <a:srgbClr val="00B0F0"/>
                </a:solidFill>
              </a:rPr>
              <a:t>Algorithm</a:t>
            </a:r>
          </a:p>
        </p:txBody>
      </p:sp>
      <p:pic>
        <p:nvPicPr>
          <p:cNvPr id="21709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38350"/>
            <a:ext cx="822960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3064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a:xfrm>
            <a:off x="6875463" y="1169988"/>
            <a:ext cx="2336800" cy="857250"/>
          </a:xfrm>
        </p:spPr>
        <p:txBody>
          <a:bodyPr/>
          <a:lstStyle/>
          <a:p>
            <a:r>
              <a:rPr lang="en-GB" altLang="en-US" smtClean="0">
                <a:solidFill>
                  <a:srgbClr val="00B0F0"/>
                </a:solidFill>
              </a:rPr>
              <a:t>Feature detectors</a:t>
            </a:r>
          </a:p>
        </p:txBody>
      </p:sp>
      <p:sp>
        <p:nvSpPr>
          <p:cNvPr id="218115" name="Content Placeholder 2"/>
          <p:cNvSpPr>
            <a:spLocks noGrp="1"/>
          </p:cNvSpPr>
          <p:nvPr>
            <p:ph idx="1"/>
          </p:nvPr>
        </p:nvSpPr>
        <p:spPr/>
        <p:txBody>
          <a:bodyPr/>
          <a:lstStyle/>
          <a:p>
            <a:endParaRPr lang="en-GB" altLang="en-US" smtClean="0"/>
          </a:p>
        </p:txBody>
      </p:sp>
      <p:pic>
        <p:nvPicPr>
          <p:cNvPr id="218116"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14" y="1079500"/>
            <a:ext cx="29876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Picture 6" descr="http://mechanicalforex.com/wp-content/uploads/2011/0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1" y="2211389"/>
            <a:ext cx="5191125"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8" name="Rectangle 11"/>
          <p:cNvSpPr>
            <a:spLocks noChangeArrowheads="1"/>
          </p:cNvSpPr>
          <p:nvPr/>
        </p:nvSpPr>
        <p:spPr bwMode="auto">
          <a:xfrm>
            <a:off x="5551488" y="28035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19" name="Rectangle 11"/>
          <p:cNvSpPr>
            <a:spLocks noChangeArrowheads="1"/>
          </p:cNvSpPr>
          <p:nvPr/>
        </p:nvSpPr>
        <p:spPr bwMode="auto">
          <a:xfrm>
            <a:off x="5567363" y="325437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0" name="Rectangle 4"/>
          <p:cNvSpPr>
            <a:spLocks noChangeArrowheads="1"/>
          </p:cNvSpPr>
          <p:nvPr/>
        </p:nvSpPr>
        <p:spPr bwMode="auto">
          <a:xfrm>
            <a:off x="5561013" y="367347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1" name="Rectangle 129"/>
          <p:cNvSpPr>
            <a:spLocks noChangeArrowheads="1"/>
          </p:cNvSpPr>
          <p:nvPr/>
        </p:nvSpPr>
        <p:spPr bwMode="auto">
          <a:xfrm>
            <a:off x="5581650" y="416877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2" name="Rectangle 129"/>
          <p:cNvSpPr>
            <a:spLocks noChangeArrowheads="1"/>
          </p:cNvSpPr>
          <p:nvPr/>
        </p:nvSpPr>
        <p:spPr bwMode="auto">
          <a:xfrm>
            <a:off x="5581650" y="46704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3" name="Rectangle 129"/>
          <p:cNvSpPr>
            <a:spLocks noChangeArrowheads="1"/>
          </p:cNvSpPr>
          <p:nvPr/>
        </p:nvSpPr>
        <p:spPr bwMode="auto">
          <a:xfrm>
            <a:off x="5603875" y="54324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4" name="Rectangle 3"/>
          <p:cNvSpPr>
            <a:spLocks noChangeArrowheads="1"/>
          </p:cNvSpPr>
          <p:nvPr/>
        </p:nvSpPr>
        <p:spPr bwMode="auto">
          <a:xfrm>
            <a:off x="28463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5" name="Rectangle 4"/>
          <p:cNvSpPr>
            <a:spLocks noChangeArrowheads="1"/>
          </p:cNvSpPr>
          <p:nvPr/>
        </p:nvSpPr>
        <p:spPr bwMode="auto">
          <a:xfrm>
            <a:off x="33035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6" name="Rectangle 5"/>
          <p:cNvSpPr>
            <a:spLocks noChangeArrowheads="1"/>
          </p:cNvSpPr>
          <p:nvPr/>
        </p:nvSpPr>
        <p:spPr bwMode="auto">
          <a:xfrm>
            <a:off x="3532188" y="3535363"/>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7" name="Rectangle 6"/>
          <p:cNvSpPr>
            <a:spLocks noChangeArrowheads="1"/>
          </p:cNvSpPr>
          <p:nvPr/>
        </p:nvSpPr>
        <p:spPr bwMode="auto">
          <a:xfrm>
            <a:off x="3074988" y="35353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8" name="Rectangle 7"/>
          <p:cNvSpPr>
            <a:spLocks noChangeArrowheads="1"/>
          </p:cNvSpPr>
          <p:nvPr/>
        </p:nvSpPr>
        <p:spPr bwMode="auto">
          <a:xfrm>
            <a:off x="28463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29" name="Rectangle 8"/>
          <p:cNvSpPr>
            <a:spLocks noChangeArrowheads="1"/>
          </p:cNvSpPr>
          <p:nvPr/>
        </p:nvSpPr>
        <p:spPr bwMode="auto">
          <a:xfrm>
            <a:off x="3303588"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0" name="Rectangle 9"/>
          <p:cNvSpPr>
            <a:spLocks noChangeArrowheads="1"/>
          </p:cNvSpPr>
          <p:nvPr/>
        </p:nvSpPr>
        <p:spPr bwMode="auto">
          <a:xfrm>
            <a:off x="3532188" y="3763963"/>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1" name="Rectangle 10"/>
          <p:cNvSpPr>
            <a:spLocks noChangeArrowheads="1"/>
          </p:cNvSpPr>
          <p:nvPr/>
        </p:nvSpPr>
        <p:spPr bwMode="auto">
          <a:xfrm>
            <a:off x="3074988"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2" name="Rectangle 11"/>
          <p:cNvSpPr>
            <a:spLocks noChangeArrowheads="1"/>
          </p:cNvSpPr>
          <p:nvPr/>
        </p:nvSpPr>
        <p:spPr bwMode="auto">
          <a:xfrm>
            <a:off x="28463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3" name="Rectangle 12"/>
          <p:cNvSpPr>
            <a:spLocks noChangeArrowheads="1"/>
          </p:cNvSpPr>
          <p:nvPr/>
        </p:nvSpPr>
        <p:spPr bwMode="auto">
          <a:xfrm>
            <a:off x="33035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4" name="Rectangle 13"/>
          <p:cNvSpPr>
            <a:spLocks noChangeArrowheads="1"/>
          </p:cNvSpPr>
          <p:nvPr/>
        </p:nvSpPr>
        <p:spPr bwMode="auto">
          <a:xfrm>
            <a:off x="35321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5" name="Rectangle 14"/>
          <p:cNvSpPr>
            <a:spLocks noChangeArrowheads="1"/>
          </p:cNvSpPr>
          <p:nvPr/>
        </p:nvSpPr>
        <p:spPr bwMode="auto">
          <a:xfrm>
            <a:off x="3074988" y="3992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6" name="Rectangle 15"/>
          <p:cNvSpPr>
            <a:spLocks noChangeArrowheads="1"/>
          </p:cNvSpPr>
          <p:nvPr/>
        </p:nvSpPr>
        <p:spPr bwMode="auto">
          <a:xfrm>
            <a:off x="28463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7" name="Rectangle 16"/>
          <p:cNvSpPr>
            <a:spLocks noChangeArrowheads="1"/>
          </p:cNvSpPr>
          <p:nvPr/>
        </p:nvSpPr>
        <p:spPr bwMode="auto">
          <a:xfrm>
            <a:off x="33035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8" name="Rectangle 17"/>
          <p:cNvSpPr>
            <a:spLocks noChangeArrowheads="1"/>
          </p:cNvSpPr>
          <p:nvPr/>
        </p:nvSpPr>
        <p:spPr bwMode="auto">
          <a:xfrm>
            <a:off x="35321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39" name="Rectangle 18"/>
          <p:cNvSpPr>
            <a:spLocks noChangeArrowheads="1"/>
          </p:cNvSpPr>
          <p:nvPr/>
        </p:nvSpPr>
        <p:spPr bwMode="auto">
          <a:xfrm>
            <a:off x="3074988" y="42211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0" name="Rectangle 19"/>
          <p:cNvSpPr>
            <a:spLocks noChangeArrowheads="1"/>
          </p:cNvSpPr>
          <p:nvPr/>
        </p:nvSpPr>
        <p:spPr bwMode="auto">
          <a:xfrm>
            <a:off x="28463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1" name="Rectangle 20"/>
          <p:cNvSpPr>
            <a:spLocks noChangeArrowheads="1"/>
          </p:cNvSpPr>
          <p:nvPr/>
        </p:nvSpPr>
        <p:spPr bwMode="auto">
          <a:xfrm>
            <a:off x="33035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2" name="Rectangle 21"/>
          <p:cNvSpPr>
            <a:spLocks noChangeArrowheads="1"/>
          </p:cNvSpPr>
          <p:nvPr/>
        </p:nvSpPr>
        <p:spPr bwMode="auto">
          <a:xfrm>
            <a:off x="35321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3" name="Rectangle 22"/>
          <p:cNvSpPr>
            <a:spLocks noChangeArrowheads="1"/>
          </p:cNvSpPr>
          <p:nvPr/>
        </p:nvSpPr>
        <p:spPr bwMode="auto">
          <a:xfrm>
            <a:off x="3074988" y="44497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4" name="Rectangle 127"/>
          <p:cNvSpPr>
            <a:spLocks noChangeArrowheads="1"/>
          </p:cNvSpPr>
          <p:nvPr/>
        </p:nvSpPr>
        <p:spPr bwMode="auto">
          <a:xfrm>
            <a:off x="30749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5" name="Rectangle 128"/>
          <p:cNvSpPr>
            <a:spLocks noChangeArrowheads="1"/>
          </p:cNvSpPr>
          <p:nvPr/>
        </p:nvSpPr>
        <p:spPr bwMode="auto">
          <a:xfrm>
            <a:off x="3303588" y="37639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6" name="Rectangle 129"/>
          <p:cNvSpPr>
            <a:spLocks noChangeArrowheads="1"/>
          </p:cNvSpPr>
          <p:nvPr/>
        </p:nvSpPr>
        <p:spPr bwMode="auto">
          <a:xfrm>
            <a:off x="3074988" y="35353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7" name="Rectangle 130"/>
          <p:cNvSpPr>
            <a:spLocks noChangeArrowheads="1"/>
          </p:cNvSpPr>
          <p:nvPr/>
        </p:nvSpPr>
        <p:spPr bwMode="auto">
          <a:xfrm>
            <a:off x="3074988" y="39925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8" name="Rectangle 131"/>
          <p:cNvSpPr>
            <a:spLocks noChangeArrowheads="1"/>
          </p:cNvSpPr>
          <p:nvPr/>
        </p:nvSpPr>
        <p:spPr bwMode="auto">
          <a:xfrm>
            <a:off x="3074988" y="42211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49" name="Rectangle 132"/>
          <p:cNvSpPr>
            <a:spLocks noChangeArrowheads="1"/>
          </p:cNvSpPr>
          <p:nvPr/>
        </p:nvSpPr>
        <p:spPr bwMode="auto">
          <a:xfrm>
            <a:off x="3303588" y="44497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0" name="Rectangle 3"/>
          <p:cNvSpPr>
            <a:spLocks noChangeArrowheads="1"/>
          </p:cNvSpPr>
          <p:nvPr/>
        </p:nvSpPr>
        <p:spPr bwMode="auto">
          <a:xfrm>
            <a:off x="3775075" y="3543300"/>
            <a:ext cx="228600" cy="228600"/>
          </a:xfrm>
          <a:prstGeom prst="rect">
            <a:avLst/>
          </a:prstGeom>
          <a:solidFill>
            <a:schemeClr val="tx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1" name="Rectangle 4"/>
          <p:cNvSpPr>
            <a:spLocks noChangeArrowheads="1"/>
          </p:cNvSpPr>
          <p:nvPr/>
        </p:nvSpPr>
        <p:spPr bwMode="auto">
          <a:xfrm>
            <a:off x="4232275" y="3543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2" name="Rectangle 6"/>
          <p:cNvSpPr>
            <a:spLocks noChangeArrowheads="1"/>
          </p:cNvSpPr>
          <p:nvPr/>
        </p:nvSpPr>
        <p:spPr bwMode="auto">
          <a:xfrm>
            <a:off x="4003675" y="3543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3" name="Rectangle 7"/>
          <p:cNvSpPr>
            <a:spLocks noChangeArrowheads="1"/>
          </p:cNvSpPr>
          <p:nvPr/>
        </p:nvSpPr>
        <p:spPr bwMode="auto">
          <a:xfrm>
            <a:off x="3775075" y="3771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4" name="Rectangle 8"/>
          <p:cNvSpPr>
            <a:spLocks noChangeArrowheads="1"/>
          </p:cNvSpPr>
          <p:nvPr/>
        </p:nvSpPr>
        <p:spPr bwMode="auto">
          <a:xfrm>
            <a:off x="4232275" y="3771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5" name="Rectangle 10"/>
          <p:cNvSpPr>
            <a:spLocks noChangeArrowheads="1"/>
          </p:cNvSpPr>
          <p:nvPr/>
        </p:nvSpPr>
        <p:spPr bwMode="auto">
          <a:xfrm>
            <a:off x="4003675" y="3771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6" name="Rectangle 11"/>
          <p:cNvSpPr>
            <a:spLocks noChangeArrowheads="1"/>
          </p:cNvSpPr>
          <p:nvPr/>
        </p:nvSpPr>
        <p:spPr bwMode="auto">
          <a:xfrm>
            <a:off x="37750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7" name="Rectangle 12"/>
          <p:cNvSpPr>
            <a:spLocks noChangeArrowheads="1"/>
          </p:cNvSpPr>
          <p:nvPr/>
        </p:nvSpPr>
        <p:spPr bwMode="auto">
          <a:xfrm>
            <a:off x="42322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8" name="Rectangle 14"/>
          <p:cNvSpPr>
            <a:spLocks noChangeArrowheads="1"/>
          </p:cNvSpPr>
          <p:nvPr/>
        </p:nvSpPr>
        <p:spPr bwMode="auto">
          <a:xfrm>
            <a:off x="4003675" y="4000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59" name="Rectangle 15"/>
          <p:cNvSpPr>
            <a:spLocks noChangeArrowheads="1"/>
          </p:cNvSpPr>
          <p:nvPr/>
        </p:nvSpPr>
        <p:spPr bwMode="auto">
          <a:xfrm>
            <a:off x="37750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0" name="Rectangle 16"/>
          <p:cNvSpPr>
            <a:spLocks noChangeArrowheads="1"/>
          </p:cNvSpPr>
          <p:nvPr/>
        </p:nvSpPr>
        <p:spPr bwMode="auto">
          <a:xfrm>
            <a:off x="42322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1" name="Rectangle 18"/>
          <p:cNvSpPr>
            <a:spLocks noChangeArrowheads="1"/>
          </p:cNvSpPr>
          <p:nvPr/>
        </p:nvSpPr>
        <p:spPr bwMode="auto">
          <a:xfrm>
            <a:off x="4003675" y="4229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2" name="Rectangle 19"/>
          <p:cNvSpPr>
            <a:spLocks noChangeArrowheads="1"/>
          </p:cNvSpPr>
          <p:nvPr/>
        </p:nvSpPr>
        <p:spPr bwMode="auto">
          <a:xfrm>
            <a:off x="37750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3" name="Rectangle 20"/>
          <p:cNvSpPr>
            <a:spLocks noChangeArrowheads="1"/>
          </p:cNvSpPr>
          <p:nvPr/>
        </p:nvSpPr>
        <p:spPr bwMode="auto">
          <a:xfrm>
            <a:off x="42322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4" name="Rectangle 22"/>
          <p:cNvSpPr>
            <a:spLocks noChangeArrowheads="1"/>
          </p:cNvSpPr>
          <p:nvPr/>
        </p:nvSpPr>
        <p:spPr bwMode="auto">
          <a:xfrm>
            <a:off x="3775075" y="44577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5" name="Rectangle 127"/>
          <p:cNvSpPr>
            <a:spLocks noChangeArrowheads="1"/>
          </p:cNvSpPr>
          <p:nvPr/>
        </p:nvSpPr>
        <p:spPr bwMode="auto">
          <a:xfrm>
            <a:off x="4003675" y="3771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6" name="Rectangle 128"/>
          <p:cNvSpPr>
            <a:spLocks noChangeArrowheads="1"/>
          </p:cNvSpPr>
          <p:nvPr/>
        </p:nvSpPr>
        <p:spPr bwMode="auto">
          <a:xfrm>
            <a:off x="3997325" y="46942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7" name="Rectangle 129"/>
          <p:cNvSpPr>
            <a:spLocks noChangeArrowheads="1"/>
          </p:cNvSpPr>
          <p:nvPr/>
        </p:nvSpPr>
        <p:spPr bwMode="auto">
          <a:xfrm>
            <a:off x="4003675" y="35433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8" name="Rectangle 130"/>
          <p:cNvSpPr>
            <a:spLocks noChangeArrowheads="1"/>
          </p:cNvSpPr>
          <p:nvPr/>
        </p:nvSpPr>
        <p:spPr bwMode="auto">
          <a:xfrm>
            <a:off x="4003675" y="40005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69" name="Rectangle 131"/>
          <p:cNvSpPr>
            <a:spLocks noChangeArrowheads="1"/>
          </p:cNvSpPr>
          <p:nvPr/>
        </p:nvSpPr>
        <p:spPr bwMode="auto">
          <a:xfrm>
            <a:off x="4003675" y="42291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0" name="Rectangle 132"/>
          <p:cNvSpPr>
            <a:spLocks noChangeArrowheads="1"/>
          </p:cNvSpPr>
          <p:nvPr/>
        </p:nvSpPr>
        <p:spPr bwMode="auto">
          <a:xfrm>
            <a:off x="4232275" y="44577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1" name="Rectangle 3"/>
          <p:cNvSpPr>
            <a:spLocks noChangeArrowheads="1"/>
          </p:cNvSpPr>
          <p:nvPr/>
        </p:nvSpPr>
        <p:spPr bwMode="auto">
          <a:xfrm>
            <a:off x="28606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2" name="Rectangle 4"/>
          <p:cNvSpPr>
            <a:spLocks noChangeArrowheads="1"/>
          </p:cNvSpPr>
          <p:nvPr/>
        </p:nvSpPr>
        <p:spPr bwMode="auto">
          <a:xfrm>
            <a:off x="33178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3" name="Rectangle 5"/>
          <p:cNvSpPr>
            <a:spLocks noChangeArrowheads="1"/>
          </p:cNvSpPr>
          <p:nvPr/>
        </p:nvSpPr>
        <p:spPr bwMode="auto">
          <a:xfrm>
            <a:off x="35464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4" name="Rectangle 6"/>
          <p:cNvSpPr>
            <a:spLocks noChangeArrowheads="1"/>
          </p:cNvSpPr>
          <p:nvPr/>
        </p:nvSpPr>
        <p:spPr bwMode="auto">
          <a:xfrm>
            <a:off x="3089275" y="46863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5" name="Rectangle 7"/>
          <p:cNvSpPr>
            <a:spLocks noChangeArrowheads="1"/>
          </p:cNvSpPr>
          <p:nvPr/>
        </p:nvSpPr>
        <p:spPr bwMode="auto">
          <a:xfrm>
            <a:off x="2860675" y="4914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6" name="Rectangle 8"/>
          <p:cNvSpPr>
            <a:spLocks noChangeArrowheads="1"/>
          </p:cNvSpPr>
          <p:nvPr/>
        </p:nvSpPr>
        <p:spPr bwMode="auto">
          <a:xfrm>
            <a:off x="33178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7" name="Rectangle 9"/>
          <p:cNvSpPr>
            <a:spLocks noChangeArrowheads="1"/>
          </p:cNvSpPr>
          <p:nvPr/>
        </p:nvSpPr>
        <p:spPr bwMode="auto">
          <a:xfrm>
            <a:off x="35464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8" name="Rectangle 10"/>
          <p:cNvSpPr>
            <a:spLocks noChangeArrowheads="1"/>
          </p:cNvSpPr>
          <p:nvPr/>
        </p:nvSpPr>
        <p:spPr bwMode="auto">
          <a:xfrm>
            <a:off x="3089275" y="49149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79" name="Rectangle 11"/>
          <p:cNvSpPr>
            <a:spLocks noChangeArrowheads="1"/>
          </p:cNvSpPr>
          <p:nvPr/>
        </p:nvSpPr>
        <p:spPr bwMode="auto">
          <a:xfrm>
            <a:off x="28606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0" name="Rectangle 12"/>
          <p:cNvSpPr>
            <a:spLocks noChangeArrowheads="1"/>
          </p:cNvSpPr>
          <p:nvPr/>
        </p:nvSpPr>
        <p:spPr bwMode="auto">
          <a:xfrm>
            <a:off x="33178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1" name="Rectangle 13"/>
          <p:cNvSpPr>
            <a:spLocks noChangeArrowheads="1"/>
          </p:cNvSpPr>
          <p:nvPr/>
        </p:nvSpPr>
        <p:spPr bwMode="auto">
          <a:xfrm>
            <a:off x="35464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2" name="Rectangle 14"/>
          <p:cNvSpPr>
            <a:spLocks noChangeArrowheads="1"/>
          </p:cNvSpPr>
          <p:nvPr/>
        </p:nvSpPr>
        <p:spPr bwMode="auto">
          <a:xfrm>
            <a:off x="3089275" y="51435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3" name="Rectangle 15"/>
          <p:cNvSpPr>
            <a:spLocks noChangeArrowheads="1"/>
          </p:cNvSpPr>
          <p:nvPr/>
        </p:nvSpPr>
        <p:spPr bwMode="auto">
          <a:xfrm>
            <a:off x="28606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4" name="Rectangle 16"/>
          <p:cNvSpPr>
            <a:spLocks noChangeArrowheads="1"/>
          </p:cNvSpPr>
          <p:nvPr/>
        </p:nvSpPr>
        <p:spPr bwMode="auto">
          <a:xfrm>
            <a:off x="33178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5" name="Rectangle 17"/>
          <p:cNvSpPr>
            <a:spLocks noChangeArrowheads="1"/>
          </p:cNvSpPr>
          <p:nvPr/>
        </p:nvSpPr>
        <p:spPr bwMode="auto">
          <a:xfrm>
            <a:off x="35464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6" name="Rectangle 18"/>
          <p:cNvSpPr>
            <a:spLocks noChangeArrowheads="1"/>
          </p:cNvSpPr>
          <p:nvPr/>
        </p:nvSpPr>
        <p:spPr bwMode="auto">
          <a:xfrm>
            <a:off x="3089275"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7" name="Rectangle 127"/>
          <p:cNvSpPr>
            <a:spLocks noChangeArrowheads="1"/>
          </p:cNvSpPr>
          <p:nvPr/>
        </p:nvSpPr>
        <p:spPr bwMode="auto">
          <a:xfrm>
            <a:off x="3798888" y="443547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8" name="Rectangle 128"/>
          <p:cNvSpPr>
            <a:spLocks noChangeArrowheads="1"/>
          </p:cNvSpPr>
          <p:nvPr/>
        </p:nvSpPr>
        <p:spPr bwMode="auto">
          <a:xfrm>
            <a:off x="3317875" y="49149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89" name="Rectangle 129"/>
          <p:cNvSpPr>
            <a:spLocks noChangeArrowheads="1"/>
          </p:cNvSpPr>
          <p:nvPr/>
        </p:nvSpPr>
        <p:spPr bwMode="auto">
          <a:xfrm>
            <a:off x="3562350" y="51435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0" name="Rectangle 130"/>
          <p:cNvSpPr>
            <a:spLocks noChangeArrowheads="1"/>
          </p:cNvSpPr>
          <p:nvPr/>
        </p:nvSpPr>
        <p:spPr bwMode="auto">
          <a:xfrm>
            <a:off x="3311525" y="42132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1" name="Rectangle 131"/>
          <p:cNvSpPr>
            <a:spLocks noChangeArrowheads="1"/>
          </p:cNvSpPr>
          <p:nvPr/>
        </p:nvSpPr>
        <p:spPr bwMode="auto">
          <a:xfrm>
            <a:off x="3554413" y="4441825"/>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2" name="Rectangle 3"/>
          <p:cNvSpPr>
            <a:spLocks noChangeArrowheads="1"/>
          </p:cNvSpPr>
          <p:nvPr/>
        </p:nvSpPr>
        <p:spPr bwMode="auto">
          <a:xfrm>
            <a:off x="37687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3" name="Rectangle 4"/>
          <p:cNvSpPr>
            <a:spLocks noChangeArrowheads="1"/>
          </p:cNvSpPr>
          <p:nvPr/>
        </p:nvSpPr>
        <p:spPr bwMode="auto">
          <a:xfrm>
            <a:off x="42259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4" name="Rectangle 6"/>
          <p:cNvSpPr>
            <a:spLocks noChangeArrowheads="1"/>
          </p:cNvSpPr>
          <p:nvPr/>
        </p:nvSpPr>
        <p:spPr bwMode="auto">
          <a:xfrm>
            <a:off x="3768725" y="46942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5" name="Rectangle 7"/>
          <p:cNvSpPr>
            <a:spLocks noChangeArrowheads="1"/>
          </p:cNvSpPr>
          <p:nvPr/>
        </p:nvSpPr>
        <p:spPr bwMode="auto">
          <a:xfrm>
            <a:off x="3989388" y="4457700"/>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6" name="Rectangle 8"/>
          <p:cNvSpPr>
            <a:spLocks noChangeArrowheads="1"/>
          </p:cNvSpPr>
          <p:nvPr/>
        </p:nvSpPr>
        <p:spPr bwMode="auto">
          <a:xfrm>
            <a:off x="4225925" y="49228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7" name="Rectangle 10"/>
          <p:cNvSpPr>
            <a:spLocks noChangeArrowheads="1"/>
          </p:cNvSpPr>
          <p:nvPr/>
        </p:nvSpPr>
        <p:spPr bwMode="auto">
          <a:xfrm>
            <a:off x="3768725" y="49228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8" name="Rectangle 11"/>
          <p:cNvSpPr>
            <a:spLocks noChangeArrowheads="1"/>
          </p:cNvSpPr>
          <p:nvPr/>
        </p:nvSpPr>
        <p:spPr bwMode="auto">
          <a:xfrm>
            <a:off x="37687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199" name="Rectangle 12"/>
          <p:cNvSpPr>
            <a:spLocks noChangeArrowheads="1"/>
          </p:cNvSpPr>
          <p:nvPr/>
        </p:nvSpPr>
        <p:spPr bwMode="auto">
          <a:xfrm>
            <a:off x="42259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0" name="Rectangle 14"/>
          <p:cNvSpPr>
            <a:spLocks noChangeArrowheads="1"/>
          </p:cNvSpPr>
          <p:nvPr/>
        </p:nvSpPr>
        <p:spPr bwMode="auto">
          <a:xfrm>
            <a:off x="3768725" y="51514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1" name="Rectangle 15"/>
          <p:cNvSpPr>
            <a:spLocks noChangeArrowheads="1"/>
          </p:cNvSpPr>
          <p:nvPr/>
        </p:nvSpPr>
        <p:spPr bwMode="auto">
          <a:xfrm>
            <a:off x="37687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2" name="Rectangle 16"/>
          <p:cNvSpPr>
            <a:spLocks noChangeArrowheads="1"/>
          </p:cNvSpPr>
          <p:nvPr/>
        </p:nvSpPr>
        <p:spPr bwMode="auto">
          <a:xfrm>
            <a:off x="42259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3" name="Rectangle 18"/>
          <p:cNvSpPr>
            <a:spLocks noChangeArrowheads="1"/>
          </p:cNvSpPr>
          <p:nvPr/>
        </p:nvSpPr>
        <p:spPr bwMode="auto">
          <a:xfrm>
            <a:off x="3768725" y="53800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4" name="Rectangle 127"/>
          <p:cNvSpPr>
            <a:spLocks noChangeArrowheads="1"/>
          </p:cNvSpPr>
          <p:nvPr/>
        </p:nvSpPr>
        <p:spPr bwMode="auto">
          <a:xfrm>
            <a:off x="3768725" y="49228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5" name="Rectangle 128"/>
          <p:cNvSpPr>
            <a:spLocks noChangeArrowheads="1"/>
          </p:cNvSpPr>
          <p:nvPr/>
        </p:nvSpPr>
        <p:spPr bwMode="auto">
          <a:xfrm>
            <a:off x="3074988" y="44656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6" name="Rectangle 129"/>
          <p:cNvSpPr>
            <a:spLocks noChangeArrowheads="1"/>
          </p:cNvSpPr>
          <p:nvPr/>
        </p:nvSpPr>
        <p:spPr bwMode="auto">
          <a:xfrm>
            <a:off x="3768725" y="46942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7" name="Rectangle 130"/>
          <p:cNvSpPr>
            <a:spLocks noChangeArrowheads="1"/>
          </p:cNvSpPr>
          <p:nvPr/>
        </p:nvSpPr>
        <p:spPr bwMode="auto">
          <a:xfrm>
            <a:off x="3768725" y="51514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8" name="Rectangle 131"/>
          <p:cNvSpPr>
            <a:spLocks noChangeArrowheads="1"/>
          </p:cNvSpPr>
          <p:nvPr/>
        </p:nvSpPr>
        <p:spPr bwMode="auto">
          <a:xfrm>
            <a:off x="3768725" y="5380038"/>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09" name="Rectangle 11"/>
          <p:cNvSpPr>
            <a:spLocks noChangeArrowheads="1"/>
          </p:cNvSpPr>
          <p:nvPr/>
        </p:nvSpPr>
        <p:spPr bwMode="auto">
          <a:xfrm>
            <a:off x="2854325" y="3763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0" name="Rectangle 11"/>
          <p:cNvSpPr>
            <a:spLocks noChangeArrowheads="1"/>
          </p:cNvSpPr>
          <p:nvPr/>
        </p:nvSpPr>
        <p:spPr bwMode="auto">
          <a:xfrm>
            <a:off x="3074988" y="35274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1" name="Rectangle 22"/>
          <p:cNvSpPr>
            <a:spLocks noChangeArrowheads="1"/>
          </p:cNvSpPr>
          <p:nvPr/>
        </p:nvSpPr>
        <p:spPr bwMode="auto">
          <a:xfrm>
            <a:off x="2868613" y="4899025"/>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2" name="Rectangle 21"/>
          <p:cNvSpPr>
            <a:spLocks noChangeArrowheads="1"/>
          </p:cNvSpPr>
          <p:nvPr/>
        </p:nvSpPr>
        <p:spPr bwMode="auto">
          <a:xfrm>
            <a:off x="4232275" y="4465638"/>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3" name="Rectangle 21"/>
          <p:cNvSpPr>
            <a:spLocks noChangeArrowheads="1"/>
          </p:cNvSpPr>
          <p:nvPr/>
        </p:nvSpPr>
        <p:spPr bwMode="auto">
          <a:xfrm>
            <a:off x="3333750" y="4906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4" name="Rectangle 15"/>
          <p:cNvSpPr>
            <a:spLocks noChangeArrowheads="1"/>
          </p:cNvSpPr>
          <p:nvPr/>
        </p:nvSpPr>
        <p:spPr bwMode="auto">
          <a:xfrm>
            <a:off x="3997325" y="49069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5" name="Rectangle 16"/>
          <p:cNvSpPr>
            <a:spLocks noChangeArrowheads="1"/>
          </p:cNvSpPr>
          <p:nvPr/>
        </p:nvSpPr>
        <p:spPr bwMode="auto">
          <a:xfrm>
            <a:off x="4011613" y="5372100"/>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6" name="Rectangle 16"/>
          <p:cNvSpPr>
            <a:spLocks noChangeArrowheads="1"/>
          </p:cNvSpPr>
          <p:nvPr/>
        </p:nvSpPr>
        <p:spPr bwMode="auto">
          <a:xfrm>
            <a:off x="4011613" y="5135563"/>
            <a:ext cx="228600" cy="228600"/>
          </a:xfrm>
          <a:prstGeom prst="rect">
            <a:avLst/>
          </a:prstGeom>
          <a:solidFill>
            <a:schemeClr val="accent1"/>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
        <p:nvSpPr>
          <p:cNvPr id="218217" name="Rectangle 131"/>
          <p:cNvSpPr>
            <a:spLocks noChangeArrowheads="1"/>
          </p:cNvSpPr>
          <p:nvPr/>
        </p:nvSpPr>
        <p:spPr bwMode="auto">
          <a:xfrm>
            <a:off x="3554413" y="5364163"/>
            <a:ext cx="228600" cy="228600"/>
          </a:xfrm>
          <a:prstGeom prst="rect">
            <a:avLst/>
          </a:prstGeom>
          <a:solidFill>
            <a:srgbClr val="000000"/>
          </a:solidFill>
          <a:ln w="9525">
            <a:solidFill>
              <a:schemeClr val="tx1"/>
            </a:solidFill>
            <a:miter lim="800000"/>
            <a:headEnd/>
            <a:tailEnd/>
          </a:ln>
        </p:spPr>
        <p:txBody>
          <a:bodyPr wrap="none" anchor="ctr"/>
          <a:lstStyle>
            <a:lvl1pPr defTabSz="685800">
              <a:spcBef>
                <a:spcPct val="20000"/>
              </a:spcBef>
              <a:buChar char="•"/>
              <a:defRPr sz="2400">
                <a:solidFill>
                  <a:schemeClr val="tx1"/>
                </a:solidFill>
                <a:latin typeface="Times New Roman" panose="02020603050405020304" pitchFamily="18" charset="0"/>
                <a:cs typeface="Arial" panose="020B0604020202020204" pitchFamily="34" charset="0"/>
              </a:defRPr>
            </a:lvl1pPr>
            <a:lvl2pPr marL="742950" indent="-285750" defTabSz="685800">
              <a:spcBef>
                <a:spcPct val="20000"/>
              </a:spcBef>
              <a:buChar char="–"/>
              <a:defRPr sz="2100">
                <a:solidFill>
                  <a:schemeClr val="tx1"/>
                </a:solidFill>
                <a:latin typeface="Times New Roman" panose="02020603050405020304" pitchFamily="18" charset="0"/>
                <a:cs typeface="Arial" panose="020B0604020202020204" pitchFamily="34" charset="0"/>
              </a:defRPr>
            </a:lvl2pPr>
            <a:lvl3pPr marL="1143000" indent="-228600" defTabSz="685800">
              <a:spcBef>
                <a:spcPct val="20000"/>
              </a:spcBef>
              <a:buChar char="•"/>
              <a:defRPr>
                <a:solidFill>
                  <a:schemeClr val="tx1"/>
                </a:solidFill>
                <a:latin typeface="Times New Roman" panose="02020603050405020304" pitchFamily="18" charset="0"/>
                <a:cs typeface="Arial" panose="020B0604020202020204" pitchFamily="34" charset="0"/>
              </a:defRPr>
            </a:lvl3pPr>
            <a:lvl4pPr marL="16002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4pPr>
            <a:lvl5pPr marL="2057400" indent="-228600" defTabSz="685800">
              <a:spcBef>
                <a:spcPct val="20000"/>
              </a:spcBef>
              <a:buChar char="»"/>
              <a:defRPr sz="1500">
                <a:solidFill>
                  <a:schemeClr val="tx1"/>
                </a:solidFill>
                <a:latin typeface="Times New Roman" panose="02020603050405020304" pitchFamily="18" charset="0"/>
                <a:cs typeface="Arial" panose="020B0604020202020204" pitchFamily="34" charset="0"/>
              </a:defRPr>
            </a:lvl5pPr>
            <a:lvl6pPr marL="25146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6pPr>
            <a:lvl7pPr marL="29718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7pPr>
            <a:lvl8pPr marL="34290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8pPr>
            <a:lvl9pPr marL="3886200" indent="-228600" defTabSz="685800" eaLnBrk="0" fontAlgn="base" hangingPunct="0">
              <a:spcBef>
                <a:spcPct val="20000"/>
              </a:spcBef>
              <a:spcAft>
                <a:spcPct val="0"/>
              </a:spcAft>
              <a:buChar char="»"/>
              <a:defRPr sz="1500">
                <a:solidFill>
                  <a:schemeClr val="tx1"/>
                </a:solidFill>
                <a:latin typeface="Times New Roman" panose="02020603050405020304" pitchFamily="18" charset="0"/>
                <a:cs typeface="Arial" panose="020B0604020202020204" pitchFamily="34" charset="0"/>
              </a:defRPr>
            </a:lvl9pPr>
          </a:lstStyle>
          <a:p>
            <a:pPr fontAlgn="base">
              <a:spcBef>
                <a:spcPct val="0"/>
              </a:spcBef>
              <a:spcAft>
                <a:spcPct val="0"/>
              </a:spcAft>
              <a:buNone/>
            </a:pPr>
            <a:endParaRPr lang="en-GB" altLang="en-US" sz="1800">
              <a:solidFill>
                <a:srgbClr val="000000"/>
              </a:solidFill>
            </a:endParaRPr>
          </a:p>
        </p:txBody>
      </p:sp>
    </p:spTree>
    <p:extLst>
      <p:ext uri="{BB962C8B-B14F-4D97-AF65-F5344CB8AC3E}">
        <p14:creationId xmlns:p14="http://schemas.microsoft.com/office/powerpoint/2010/main" val="1544140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dirty="0" smtClean="0">
                <a:solidFill>
                  <a:srgbClr val="00B0F0"/>
                </a:solidFill>
              </a:rPr>
              <a:t>Visualization</a:t>
            </a:r>
          </a:p>
        </p:txBody>
      </p:sp>
      <p:pic>
        <p:nvPicPr>
          <p:cNvPr id="219139" name="NN">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39913"/>
            <a:ext cx="8229600"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0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723900" y="515646"/>
            <a:ext cx="10515600" cy="640284"/>
          </a:xfrm>
          <a:ln>
            <a:noFill/>
          </a:ln>
        </p:spPr>
        <p:txBody>
          <a:bodyPr>
            <a:normAutofit/>
          </a:bodyPr>
          <a:lstStyle/>
          <a:p>
            <a:r>
              <a:rPr lang="en-US" sz="2500" b="1" dirty="0" smtClean="0">
                <a:solidFill>
                  <a:schemeClr val="accent6">
                    <a:lumMod val="50000"/>
                  </a:schemeClr>
                </a:solidFill>
                <a:latin typeface="Calibri" charset="0"/>
                <a:ea typeface="Calibri" charset="0"/>
                <a:cs typeface="Calibri" charset="0"/>
              </a:rPr>
              <a:t>Introduction</a:t>
            </a:r>
            <a:endParaRPr lang="en-US" sz="2500" b="1" dirty="0">
              <a:solidFill>
                <a:schemeClr val="accent6">
                  <a:lumMod val="50000"/>
                </a:schemeClr>
              </a:solidFill>
              <a:latin typeface="Calibri" charset="0"/>
              <a:ea typeface="Calibri" charset="0"/>
              <a:cs typeface="Calibri" charset="0"/>
            </a:endParaRPr>
          </a:p>
        </p:txBody>
      </p:sp>
      <p:sp>
        <p:nvSpPr>
          <p:cNvPr id="21" name="TextBox 20"/>
          <p:cNvSpPr txBox="1"/>
          <p:nvPr/>
        </p:nvSpPr>
        <p:spPr>
          <a:xfrm>
            <a:off x="723900" y="1295630"/>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Intelligent Systems use machine learning algorithms to provide an output for every input, irrespective of the accuracy.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22" name="Group 21"/>
          <p:cNvGrpSpPr/>
          <p:nvPr/>
        </p:nvGrpSpPr>
        <p:grpSpPr>
          <a:xfrm>
            <a:off x="6800794" y="2286876"/>
            <a:ext cx="3740206" cy="3987802"/>
            <a:chOff x="7499294" y="2082799"/>
            <a:chExt cx="3740206" cy="3987802"/>
          </a:xfrm>
        </p:grpSpPr>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454" t="1323" r="12851" b="1058"/>
            <a:stretch/>
          </p:blipFill>
          <p:spPr>
            <a:xfrm>
              <a:off x="9376884" y="4076700"/>
              <a:ext cx="1862616" cy="1993901"/>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4800" t="22823" r="49800" b="4203"/>
            <a:stretch/>
          </p:blipFill>
          <p:spPr>
            <a:xfrm>
              <a:off x="9376884" y="2082799"/>
              <a:ext cx="1862616" cy="1993901"/>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29074" t="24074" r="29162" b="9259"/>
            <a:stretch/>
          </p:blipFill>
          <p:spPr>
            <a:xfrm>
              <a:off x="7499294" y="2082800"/>
              <a:ext cx="1877590" cy="1993900"/>
            </a:xfrm>
            <a:prstGeom prst="rect">
              <a:avLst/>
            </a:prstGeom>
          </p:spPr>
        </p:pic>
      </p:grpSp>
      <p:sp>
        <p:nvSpPr>
          <p:cNvPr id="26" name="TextBox 25"/>
          <p:cNvSpPr txBox="1"/>
          <p:nvPr/>
        </p:nvSpPr>
        <p:spPr>
          <a:xfrm>
            <a:off x="723900" y="2286876"/>
            <a:ext cx="5448300" cy="2862322"/>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Emotions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such as ‘uncertainty’ can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be introduced in intelligent systems to make them similar to humans and more reliable.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Using uncertainty, the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system can be trained to give the output ‘I don</a:t>
            </a:r>
            <a:r>
              <a:rPr kumimoji="0" lang="mr-IN" sz="1800" b="0" i="0" u="none" strike="noStrike" kern="1200" cap="none" spc="0" normalizeH="0" baseline="0" noProof="0" dirty="0">
                <a:ln>
                  <a:noFill/>
                </a:ln>
                <a:solidFill>
                  <a:srgbClr val="70AD47">
                    <a:lumMod val="50000"/>
                  </a:srgbClr>
                </a:solidFill>
                <a:effectLst/>
                <a:uLnTx/>
                <a:uFillTx/>
                <a:latin typeface="Calibri" panose="020F0502020204030204"/>
                <a:ea typeface="+mn-ea"/>
              </a:rPr>
              <a:t>’</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 know’ in cases that lack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clarity</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Two high accuracy intelligent systems can be made to coordinate using a Hybrid Classifier that employs a multi model strategy</a:t>
            </a:r>
          </a:p>
        </p:txBody>
      </p:sp>
    </p:spTree>
    <p:extLst>
      <p:ext uri="{BB962C8B-B14F-4D97-AF65-F5344CB8AC3E}">
        <p14:creationId xmlns:p14="http://schemas.microsoft.com/office/powerpoint/2010/main" val="1673861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1" name="Group 1250"/>
          <p:cNvGrpSpPr/>
          <p:nvPr/>
        </p:nvGrpSpPr>
        <p:grpSpPr>
          <a:xfrm>
            <a:off x="675247" y="1603717"/>
            <a:ext cx="10930597" cy="5169874"/>
            <a:chOff x="86972" y="78455"/>
            <a:chExt cx="8049559" cy="6675162"/>
          </a:xfrm>
        </p:grpSpPr>
        <p:cxnSp>
          <p:nvCxnSpPr>
            <p:cNvPr id="4" name="Straight Connector 3"/>
            <p:cNvCxnSpPr/>
            <p:nvPr/>
          </p:nvCxnSpPr>
          <p:spPr>
            <a:xfrm>
              <a:off x="94072" y="680105"/>
              <a:ext cx="804245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59146" y="78455"/>
              <a:ext cx="39739"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41063" y="80723"/>
              <a:ext cx="0" cy="6672894"/>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25116"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Snip Single Corner Rectangle 7"/>
            <p:cNvSpPr/>
            <p:nvPr/>
          </p:nvSpPr>
          <p:spPr>
            <a:xfrm>
              <a:off x="514510" y="989671"/>
              <a:ext cx="524328" cy="550889"/>
            </a:xfrm>
            <a:prstGeom prst="snip1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9" name="TextBox 8"/>
            <p:cNvSpPr txBox="1"/>
            <p:nvPr/>
          </p:nvSpPr>
          <p:spPr>
            <a:xfrm>
              <a:off x="526339" y="934410"/>
              <a:ext cx="491464" cy="6755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file</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0" name="TextBox 9"/>
            <p:cNvSpPr txBox="1"/>
            <p:nvPr/>
          </p:nvSpPr>
          <p:spPr>
            <a:xfrm>
              <a:off x="1332509" y="168293"/>
              <a:ext cx="2175656" cy="4371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SAIS</a:t>
              </a:r>
            </a:p>
          </p:txBody>
        </p:sp>
        <p:sp>
          <p:nvSpPr>
            <p:cNvPr id="11" name="Rectangle 10"/>
            <p:cNvSpPr/>
            <p:nvPr/>
          </p:nvSpPr>
          <p:spPr>
            <a:xfrm>
              <a:off x="1888027" y="860145"/>
              <a:ext cx="1031980" cy="809469"/>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2" name="TextBox 11"/>
            <p:cNvSpPr txBox="1"/>
            <p:nvPr/>
          </p:nvSpPr>
          <p:spPr>
            <a:xfrm>
              <a:off x="1833931" y="891797"/>
              <a:ext cx="1155318" cy="75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Preprocess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file</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13" name="Straight Arrow Connector 12"/>
            <p:cNvCxnSpPr>
              <a:stCxn id="8" idx="0"/>
            </p:cNvCxnSpPr>
            <p:nvPr/>
          </p:nvCxnSpPr>
          <p:spPr>
            <a:xfrm flipV="1">
              <a:off x="1038838" y="1260370"/>
              <a:ext cx="830981" cy="474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04995" y="2487692"/>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TextBox 14"/>
            <p:cNvSpPr txBox="1"/>
            <p:nvPr/>
          </p:nvSpPr>
          <p:spPr>
            <a:xfrm>
              <a:off x="3810565" y="2483385"/>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6" name="Diamond 15"/>
            <p:cNvSpPr/>
            <p:nvPr/>
          </p:nvSpPr>
          <p:spPr>
            <a:xfrm>
              <a:off x="1909932" y="3622221"/>
              <a:ext cx="1168661" cy="1168661"/>
            </a:xfrm>
            <a:prstGeom prst="diamond">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TextBox 16"/>
            <p:cNvSpPr txBox="1"/>
            <p:nvPr/>
          </p:nvSpPr>
          <p:spPr>
            <a:xfrm>
              <a:off x="2116391" y="3822460"/>
              <a:ext cx="793904" cy="7550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 above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threshold?</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8" name="Rectangle 17"/>
            <p:cNvSpPr/>
            <p:nvPr/>
          </p:nvSpPr>
          <p:spPr>
            <a:xfrm>
              <a:off x="206875" y="5857031"/>
              <a:ext cx="1386806"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TextBox 18"/>
            <p:cNvSpPr txBox="1"/>
            <p:nvPr/>
          </p:nvSpPr>
          <p:spPr>
            <a:xfrm>
              <a:off x="354040" y="5876157"/>
              <a:ext cx="1054934"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Provide 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0" name="TextBox 19"/>
            <p:cNvSpPr txBox="1"/>
            <p:nvPr/>
          </p:nvSpPr>
          <p:spPr>
            <a:xfrm>
              <a:off x="2456807" y="4704975"/>
              <a:ext cx="309571"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Yes</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1" name="Rectangle 20"/>
            <p:cNvSpPr/>
            <p:nvPr/>
          </p:nvSpPr>
          <p:spPr>
            <a:xfrm>
              <a:off x="396413" y="3980145"/>
              <a:ext cx="89614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TextBox 21"/>
            <p:cNvSpPr txBox="1"/>
            <p:nvPr/>
          </p:nvSpPr>
          <p:spPr>
            <a:xfrm>
              <a:off x="451727" y="4011795"/>
              <a:ext cx="76755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 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3" name="TextBox 22"/>
            <p:cNvSpPr txBox="1"/>
            <p:nvPr/>
          </p:nvSpPr>
          <p:spPr>
            <a:xfrm>
              <a:off x="1692570" y="3860450"/>
              <a:ext cx="290637"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25" name="Straight Connector 24"/>
            <p:cNvCxnSpPr/>
            <p:nvPr/>
          </p:nvCxnSpPr>
          <p:spPr>
            <a:xfrm>
              <a:off x="93718" y="6753617"/>
              <a:ext cx="80428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3718" y="80722"/>
              <a:ext cx="11215" cy="667289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0" idx="1"/>
            </p:cNvCxnSpPr>
            <p:nvPr/>
          </p:nvCxnSpPr>
          <p:spPr>
            <a:xfrm flipH="1" flipV="1">
              <a:off x="1292557" y="4205595"/>
              <a:ext cx="617375" cy="95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500107"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40524" y="2487692"/>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0" name="TextBox 29"/>
            <p:cNvSpPr txBox="1"/>
            <p:nvPr/>
          </p:nvSpPr>
          <p:spPr>
            <a:xfrm>
              <a:off x="5446093" y="2483385"/>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1" name="Rectangle 30"/>
            <p:cNvSpPr/>
            <p:nvPr/>
          </p:nvSpPr>
          <p:spPr>
            <a:xfrm>
              <a:off x="3372787" y="2060671"/>
              <a:ext cx="4586990" cy="50730"/>
            </a:xfrm>
            <a:prstGeom prst="rect">
              <a:avLst/>
            </a:prstGeom>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2" name="Rectangle 31"/>
            <p:cNvSpPr/>
            <p:nvPr/>
          </p:nvSpPr>
          <p:spPr>
            <a:xfrm>
              <a:off x="3372788" y="3314883"/>
              <a:ext cx="4586990" cy="64364"/>
            </a:xfrm>
            <a:prstGeom prst="rect">
              <a:avLst/>
            </a:prstGeom>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33" name="Straight Arrow Connector 32"/>
            <p:cNvCxnSpPr/>
            <p:nvPr/>
          </p:nvCxnSpPr>
          <p:spPr>
            <a:xfrm>
              <a:off x="4094134" y="2103004"/>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741766" y="2090082"/>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1575" y="294013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41050" y="294013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88017" y="163571"/>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1</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8" name="TextBox 37"/>
            <p:cNvSpPr txBox="1"/>
            <p:nvPr/>
          </p:nvSpPr>
          <p:spPr>
            <a:xfrm>
              <a:off x="5309909" y="173176"/>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2</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39" name="Diamond 38"/>
            <p:cNvSpPr/>
            <p:nvPr/>
          </p:nvSpPr>
          <p:spPr>
            <a:xfrm>
              <a:off x="1898166" y="5028339"/>
              <a:ext cx="1168661" cy="1168661"/>
            </a:xfrm>
            <a:prstGeom prst="diamond">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40" name="Straight Arrow Connector 39"/>
            <p:cNvCxnSpPr>
              <a:stCxn id="40" idx="2"/>
            </p:cNvCxnSpPr>
            <p:nvPr/>
          </p:nvCxnSpPr>
          <p:spPr>
            <a:xfrm flipH="1">
              <a:off x="2482497" y="4790882"/>
              <a:ext cx="11766" cy="23745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172924" y="5230819"/>
              <a:ext cx="644784" cy="7550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Same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Output?</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2" name="Elbow Connector 41"/>
            <p:cNvCxnSpPr/>
            <p:nvPr/>
          </p:nvCxnSpPr>
          <p:spPr>
            <a:xfrm rot="10800000">
              <a:off x="844486" y="4431046"/>
              <a:ext cx="1053681" cy="1181625"/>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89755" y="5263218"/>
              <a:ext cx="290637"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4" name="Elbow Connector 43"/>
            <p:cNvCxnSpPr/>
            <p:nvPr/>
          </p:nvCxnSpPr>
          <p:spPr>
            <a:xfrm rot="5400000">
              <a:off x="1635923" y="5476185"/>
              <a:ext cx="110931" cy="1582219"/>
            </a:xfrm>
            <a:prstGeom prst="bentConnector3">
              <a:avLst>
                <a:gd name="adj1" fmla="val 306074"/>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44677" y="6138937"/>
              <a:ext cx="309571" cy="3973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Yes</a:t>
              </a:r>
              <a:endParaRPr kumimoji="0" lang="en-US" sz="14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47" name="Rectangle 46"/>
            <p:cNvSpPr/>
            <p:nvPr/>
          </p:nvSpPr>
          <p:spPr>
            <a:xfrm>
              <a:off x="6970267" y="2479563"/>
              <a:ext cx="801054" cy="450900"/>
            </a:xfrm>
            <a:prstGeom prst="rect">
              <a:avLst/>
            </a:prstGeom>
            <a:no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48" name="TextBox 47"/>
            <p:cNvSpPr txBox="1"/>
            <p:nvPr/>
          </p:nvSpPr>
          <p:spPr>
            <a:xfrm>
              <a:off x="7075836" y="2475256"/>
              <a:ext cx="589915"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Classify</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49" name="Straight Arrow Connector 48"/>
            <p:cNvCxnSpPr/>
            <p:nvPr/>
          </p:nvCxnSpPr>
          <p:spPr>
            <a:xfrm>
              <a:off x="7371509" y="2081953"/>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70793" y="2932004"/>
              <a:ext cx="0" cy="39761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932719" y="159681"/>
              <a:ext cx="794707" cy="4371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Classifier 3</a:t>
              </a:r>
              <a:endParaRPr kumimoji="0" lang="en-US" sz="16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52" name="Straight Connector 51"/>
            <p:cNvCxnSpPr/>
            <p:nvPr/>
          </p:nvCxnSpPr>
          <p:spPr>
            <a:xfrm>
              <a:off x="5741050" y="3379247"/>
              <a:ext cx="0" cy="838154"/>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078594" y="4205595"/>
              <a:ext cx="2662456"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20007" y="1260370"/>
              <a:ext cx="2821043" cy="1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741050" y="1264878"/>
              <a:ext cx="0" cy="81707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86972" y="99839"/>
              <a:ext cx="804245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p:cNvCxnSpPr/>
            <p:nvPr/>
          </p:nvCxnSpPr>
          <p:spPr>
            <a:xfrm>
              <a:off x="8129431" y="78455"/>
              <a:ext cx="0" cy="667516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1" name="Content Placeholder 2"/>
          <p:cNvSpPr>
            <a:spLocks noGrp="1"/>
          </p:cNvSpPr>
          <p:nvPr>
            <p:ph idx="1"/>
          </p:nvPr>
        </p:nvSpPr>
        <p:spPr>
          <a:xfrm>
            <a:off x="723899" y="1214834"/>
            <a:ext cx="10524519" cy="365438"/>
          </a:xfrm>
          <a:ln>
            <a:noFill/>
          </a:ln>
        </p:spPr>
        <p:txBody>
          <a:bodyPr>
            <a:normAutofit/>
          </a:bodyPr>
          <a:lstStyle/>
          <a:p>
            <a:pPr marL="0" indent="0">
              <a:buNone/>
            </a:pPr>
            <a:r>
              <a:rPr lang="en-US" sz="1800" dirty="0" smtClean="0">
                <a:solidFill>
                  <a:schemeClr val="accent6">
                    <a:lumMod val="50000"/>
                  </a:schemeClr>
                </a:solidFill>
              </a:rPr>
              <a:t>The quality of uncertainty can be introduced in Intelligent Systems </a:t>
            </a:r>
            <a:r>
              <a:rPr lang="en-US" sz="1800" smtClean="0">
                <a:solidFill>
                  <a:schemeClr val="accent6">
                    <a:lumMod val="50000"/>
                  </a:schemeClr>
                </a:solidFill>
              </a:rPr>
              <a:t>using the multi-model strategy </a:t>
            </a:r>
            <a:r>
              <a:rPr lang="en-US" sz="1800" dirty="0" smtClean="0">
                <a:solidFill>
                  <a:schemeClr val="accent6">
                    <a:lumMod val="50000"/>
                  </a:schemeClr>
                </a:solidFill>
              </a:rPr>
              <a:t>shown below</a:t>
            </a:r>
            <a:endParaRPr lang="en-US" sz="1800" dirty="0">
              <a:solidFill>
                <a:schemeClr val="accent6">
                  <a:lumMod val="50000"/>
                </a:schemeClr>
              </a:solidFill>
            </a:endParaRPr>
          </a:p>
          <a:p>
            <a:endParaRPr lang="en-US" dirty="0" smtClean="0">
              <a:solidFill>
                <a:schemeClr val="accent6">
                  <a:lumMod val="50000"/>
                </a:schemeClr>
              </a:solidFill>
            </a:endParaRPr>
          </a:p>
        </p:txBody>
      </p:sp>
      <p:sp>
        <p:nvSpPr>
          <p:cNvPr id="1472"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Introduction</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Tree>
    <p:extLst>
      <p:ext uri="{BB962C8B-B14F-4D97-AF65-F5344CB8AC3E}">
        <p14:creationId xmlns:p14="http://schemas.microsoft.com/office/powerpoint/2010/main" val="1266119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Introduction</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
        <p:nvSpPr>
          <p:cNvPr id="5" name="TextBox 4"/>
          <p:cNvSpPr txBox="1"/>
          <p:nvPr/>
        </p:nvSpPr>
        <p:spPr>
          <a:xfrm>
            <a:off x="723900" y="1342878"/>
            <a:ext cx="10515600" cy="1477328"/>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dataset used to demonstrate the effectiveness of the Semi-Automated Intelligent System is a collection of 32,400 news articles taken from the website “Inshorts”, where each article is written in 60 words or less </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articles were collected from 3 categories </a:t>
            </a:r>
            <a:r>
              <a:rPr kumimoji="0" lang="mr-IN"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rPr>
              <a:t>–</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Sports, Technology and Entertainment with 10,800 articles per category</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10,800 articles per category were split into 8100 articles for training and 2700 for testing.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8214" t="5956" r="5369" b="29006"/>
          <a:stretch/>
        </p:blipFill>
        <p:spPr>
          <a:xfrm>
            <a:off x="6190939" y="3121383"/>
            <a:ext cx="5048562" cy="162150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8361" t="3995" r="5296" b="27562"/>
          <a:stretch/>
        </p:blipFill>
        <p:spPr>
          <a:xfrm>
            <a:off x="723900" y="2929753"/>
            <a:ext cx="4702539" cy="170220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8031" t="5430" r="4911" b="19570"/>
          <a:stretch/>
        </p:blipFill>
        <p:spPr>
          <a:xfrm>
            <a:off x="3773617" y="5022218"/>
            <a:ext cx="4416165" cy="1686121"/>
          </a:xfrm>
          <a:prstGeom prst="rect">
            <a:avLst/>
          </a:prstGeom>
        </p:spPr>
      </p:pic>
    </p:spTree>
    <p:extLst>
      <p:ext uri="{BB962C8B-B14F-4D97-AF65-F5344CB8AC3E}">
        <p14:creationId xmlns:p14="http://schemas.microsoft.com/office/powerpoint/2010/main" val="3916438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3900" y="515646"/>
            <a:ext cx="10515600" cy="64028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rgbClr val="70AD47">
                    <a:lumMod val="50000"/>
                  </a:srgbClr>
                </a:solidFill>
                <a:effectLst/>
                <a:uLnTx/>
                <a:uFillTx/>
                <a:latin typeface="Calibri" charset="0"/>
                <a:ea typeface="Calibri" charset="0"/>
                <a:cs typeface="Calibri" charset="0"/>
              </a:rPr>
              <a:t>Data Preprocessing</a:t>
            </a:r>
            <a:endParaRPr kumimoji="0" lang="en-US" sz="2500" b="1" i="0" u="none" strike="noStrike" kern="1200" cap="none" spc="0" normalizeH="0" baseline="0" noProof="0" dirty="0">
              <a:ln>
                <a:noFill/>
              </a:ln>
              <a:solidFill>
                <a:srgbClr val="70AD47">
                  <a:lumMod val="50000"/>
                </a:srgbClr>
              </a:solidFill>
              <a:effectLst/>
              <a:uLnTx/>
              <a:uFillTx/>
              <a:latin typeface="Calibri" charset="0"/>
              <a:ea typeface="Calibri" charset="0"/>
              <a:cs typeface="Calibri" charset="0"/>
            </a:endParaRPr>
          </a:p>
        </p:txBody>
      </p:sp>
      <p:sp>
        <p:nvSpPr>
          <p:cNvPr id="5" name="Rectangle 4"/>
          <p:cNvSpPr/>
          <p:nvPr/>
        </p:nvSpPr>
        <p:spPr>
          <a:xfrm>
            <a:off x="723900" y="1155930"/>
            <a:ext cx="10515600"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Several techniques were applied </a:t>
            </a: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to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pre-process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the News articles dataset. After careful evaluation, the following techniques were chosen for optimum results.</a:t>
            </a:r>
          </a:p>
        </p:txBody>
      </p:sp>
      <p:sp>
        <p:nvSpPr>
          <p:cNvPr id="6" name="TextBox 5"/>
          <p:cNvSpPr txBox="1"/>
          <p:nvPr/>
        </p:nvSpPr>
        <p:spPr>
          <a:xfrm>
            <a:off x="723900" y="1987296"/>
            <a:ext cx="10515600"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Tokenization: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“Hello hello! Are you considering Engineering 101?” -&gt;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“hello</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“Are”, “you”, “considering”, “Engineering”,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Normalization: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“hello”, “Are”, “you”, “considering”,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Engineering”, “101” -&gt; “hello</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“hello”,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“are</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“you”, “considering”,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“engineering”, “101”</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Lemmatization:</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“considering”, “engineering” -&gt; “consider”, “engineer”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Removal of duplicates:</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“hello”, “are”, “you”,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consider”,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engineer”,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“101</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-&gt; “hello”, “are”, “you”, “consider”, “engineer”, “101”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Removal of stop words</a:t>
            </a:r>
            <a:r>
              <a:rPr kumimoji="0" lang="en-US" sz="1800" b="1"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“hello”, “are”, “you”, “consider”, “engineer”, “101” -&gt; “hello”, “consider”, “engineer” </a:t>
            </a:r>
          </a:p>
        </p:txBody>
      </p:sp>
    </p:spTree>
    <p:extLst>
      <p:ext uri="{BB962C8B-B14F-4D97-AF65-F5344CB8AC3E}">
        <p14:creationId xmlns:p14="http://schemas.microsoft.com/office/powerpoint/2010/main" val="647904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762565"/>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5" name="TextBox 4"/>
          <p:cNvSpPr txBox="1"/>
          <p:nvPr/>
        </p:nvSpPr>
        <p:spPr>
          <a:xfrm>
            <a:off x="838200" y="143622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first classifier used to learn the News Articles dataset was a Naïve Bayesian Classifier (NBC)</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6" name="TextBox 5"/>
          <p:cNvSpPr txBox="1"/>
          <p:nvPr/>
        </p:nvSpPr>
        <p:spPr>
          <a:xfrm>
            <a:off x="838200" y="2871908"/>
            <a:ext cx="5059680" cy="30008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 calculate prior probability of a word using NBC: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P(w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n</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+ 1 </a:t>
            </a:r>
            <a:endPar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n + |Vocabulary|)</a:t>
            </a:r>
            <a:r>
              <a:rPr kumimoji="0" lang="en-GB"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endPar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To calculate posterior probability of a document using NBC: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a:t>
            </a:r>
            <a:r>
              <a:rPr kumimoji="0" lang="en-GB" sz="9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m</a:t>
            </a:r>
            <a:endParaRPr kumimoji="0" lang="en-GB" sz="9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/t</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1</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P(v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  </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sym typeface="Symbol" charset="2"/>
              </a:rPr>
              <a:t></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 P(w</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rPr>
              <a:t>/v</a:t>
            </a:r>
            <a:r>
              <a:rPr kumimoji="0" lang="en-US" sz="1800" b="0" i="0" u="none" strike="noStrike" kern="1200" cap="none" spc="0" normalizeH="0" baseline="-25000" noProof="0" dirty="0">
                <a:ln>
                  <a:noFill/>
                </a:ln>
                <a:solidFill>
                  <a:srgbClr val="70AD47">
                    <a:lumMod val="50000"/>
                  </a:srgbClr>
                </a:solidFill>
                <a:effectLst/>
                <a:uLnTx/>
                <a:uFillTx/>
                <a:latin typeface="Calibri" panose="020F0502020204030204"/>
                <a:ea typeface="+mn-ea"/>
                <a:cs typeface="+mn-cs"/>
              </a:rPr>
              <a:t>j</a:t>
            </a: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k=1      </a:t>
            </a:r>
            <a:r>
              <a:rPr kumimoji="0" lang="en-GB"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p>
        </p:txBody>
      </p:sp>
      <p:cxnSp>
        <p:nvCxnSpPr>
          <p:cNvPr id="7" name="Straight Connector 6"/>
          <p:cNvCxnSpPr/>
          <p:nvPr/>
        </p:nvCxnSpPr>
        <p:spPr>
          <a:xfrm flipV="1">
            <a:off x="1999488" y="3737540"/>
            <a:ext cx="1828800" cy="2438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6433367" y="2446268"/>
          <a:ext cx="4920433" cy="3426461"/>
        </p:xfrm>
        <a:graphic>
          <a:graphicData uri="http://schemas.openxmlformats.org/drawingml/2006/table">
            <a:tbl>
              <a:tblPr firstRow="1" firstCol="1" bandRow="1">
                <a:tableStyleId>{5940675A-B579-460E-94D1-54222C63F5DA}</a:tableStyleId>
              </a:tblPr>
              <a:tblGrid>
                <a:gridCol w="1172153">
                  <a:extLst>
                    <a:ext uri="{9D8B030D-6E8A-4147-A177-3AD203B41FA5}">
                      <a16:colId xmlns:a16="http://schemas.microsoft.com/office/drawing/2014/main" val="20000"/>
                    </a:ext>
                  </a:extLst>
                </a:gridCol>
                <a:gridCol w="1005636">
                  <a:extLst>
                    <a:ext uri="{9D8B030D-6E8A-4147-A177-3AD203B41FA5}">
                      <a16:colId xmlns:a16="http://schemas.microsoft.com/office/drawing/2014/main" val="20001"/>
                    </a:ext>
                  </a:extLst>
                </a:gridCol>
                <a:gridCol w="940335">
                  <a:extLst>
                    <a:ext uri="{9D8B030D-6E8A-4147-A177-3AD203B41FA5}">
                      <a16:colId xmlns:a16="http://schemas.microsoft.com/office/drawing/2014/main" val="20002"/>
                    </a:ext>
                  </a:extLst>
                </a:gridCol>
                <a:gridCol w="1802309">
                  <a:extLst>
                    <a:ext uri="{9D8B030D-6E8A-4147-A177-3AD203B41FA5}">
                      <a16:colId xmlns:a16="http://schemas.microsoft.com/office/drawing/2014/main" val="20003"/>
                    </a:ext>
                  </a:extLst>
                </a:gridCol>
              </a:tblGrid>
              <a:tr h="841642">
                <a:tc>
                  <a:txBody>
                    <a:bodyPr/>
                    <a:lstStyle/>
                    <a:p>
                      <a:pPr algn="l">
                        <a:spcAft>
                          <a:spcPts val="0"/>
                        </a:spcAft>
                      </a:pPr>
                      <a:r>
                        <a:rPr lang="en-US" sz="1800" dirty="0">
                          <a:solidFill>
                            <a:schemeClr val="accent6">
                              <a:lumMod val="50000"/>
                            </a:schemeClr>
                          </a:solidFill>
                          <a:effectLst/>
                        </a:rPr>
                        <a:t>woman</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team</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gold</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solidFill>
                            <a:schemeClr val="accent6">
                              <a:lumMod val="50000"/>
                            </a:schemeClr>
                          </a:solidFill>
                          <a:effectLst/>
                        </a:rPr>
                        <a:t>class_label</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841642">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2</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Sports</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841642">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a:solidFill>
                            <a:schemeClr val="accent6">
                              <a:lumMod val="50000"/>
                            </a:schemeClr>
                          </a:solidFill>
                          <a:effectLst/>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solidFill>
                            <a:schemeClr val="accent6">
                              <a:lumMod val="50000"/>
                            </a:schemeClr>
                          </a:solidFill>
                          <a:effectLst/>
                        </a:rPr>
                        <a:t>Tech</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901535">
                <a:tc>
                  <a:txBody>
                    <a:bodyPr/>
                    <a:lstStyle/>
                    <a:p>
                      <a:pPr algn="r">
                        <a:spcAft>
                          <a:spcPts val="0"/>
                        </a:spcAft>
                      </a:pPr>
                      <a:r>
                        <a:rPr lang="en-US" sz="1800" dirty="0">
                          <a:solidFill>
                            <a:schemeClr val="accent6">
                              <a:lumMod val="50000"/>
                            </a:schemeClr>
                          </a:solidFill>
                          <a:effectLst/>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0</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a:solidFill>
                            <a:schemeClr val="accent6">
                              <a:lumMod val="50000"/>
                            </a:schemeClr>
                          </a:solidFill>
                          <a:effectLst/>
                        </a:rPr>
                        <a:t>0</a:t>
                      </a:r>
                      <a:endParaRPr lang="en-GB" sz="180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188458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8320" y="792545"/>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5" name="Content Placeholder 2"/>
          <p:cNvSpPr>
            <a:spLocks noGrp="1"/>
          </p:cNvSpPr>
          <p:nvPr>
            <p:ph idx="1"/>
          </p:nvPr>
        </p:nvSpPr>
        <p:spPr>
          <a:xfrm>
            <a:off x="658320" y="2281104"/>
            <a:ext cx="4546600" cy="4351338"/>
          </a:xfrm>
        </p:spPr>
        <p:txBody>
          <a:bodyPr>
            <a:normAutofit/>
          </a:bodyPr>
          <a:lstStyle/>
          <a:p>
            <a:pPr marL="0" indent="0">
              <a:buNone/>
            </a:pPr>
            <a:endParaRPr lang="en-US" sz="1800" dirty="0">
              <a:solidFill>
                <a:schemeClr val="accent6">
                  <a:lumMod val="50000"/>
                </a:schemeClr>
              </a:solidFill>
            </a:endParaRPr>
          </a:p>
          <a:p>
            <a:r>
              <a:rPr lang="en-US" sz="1800" dirty="0" smtClean="0">
                <a:solidFill>
                  <a:schemeClr val="accent6">
                    <a:lumMod val="50000"/>
                  </a:schemeClr>
                </a:solidFill>
              </a:rPr>
              <a:t>Number of estimators (decision trees) </a:t>
            </a:r>
            <a:r>
              <a:rPr lang="mr-IN" sz="1800" dirty="0" smtClean="0">
                <a:solidFill>
                  <a:schemeClr val="accent6">
                    <a:lumMod val="50000"/>
                  </a:schemeClr>
                </a:solidFill>
              </a:rPr>
              <a:t>–</a:t>
            </a:r>
            <a:r>
              <a:rPr lang="en-US" sz="1800" dirty="0" smtClean="0">
                <a:solidFill>
                  <a:schemeClr val="accent6">
                    <a:lumMod val="50000"/>
                  </a:schemeClr>
                </a:solidFill>
              </a:rPr>
              <a:t> 500 </a:t>
            </a:r>
          </a:p>
          <a:p>
            <a:endParaRPr lang="en-US" sz="1800" dirty="0">
              <a:solidFill>
                <a:schemeClr val="accent6">
                  <a:lumMod val="50000"/>
                </a:schemeClr>
              </a:solidFill>
            </a:endParaRPr>
          </a:p>
          <a:p>
            <a:r>
              <a:rPr lang="en-US" sz="1800" dirty="0" smtClean="0">
                <a:solidFill>
                  <a:schemeClr val="accent6">
                    <a:lumMod val="50000"/>
                  </a:schemeClr>
                </a:solidFill>
              </a:rPr>
              <a:t>Dataset splitting </a:t>
            </a:r>
            <a:r>
              <a:rPr lang="mr-IN" sz="1800" dirty="0" smtClean="0">
                <a:solidFill>
                  <a:schemeClr val="accent6">
                    <a:lumMod val="50000"/>
                  </a:schemeClr>
                </a:solidFill>
              </a:rPr>
              <a:t>–</a:t>
            </a:r>
            <a:r>
              <a:rPr lang="en-US" sz="1800" dirty="0" smtClean="0">
                <a:solidFill>
                  <a:schemeClr val="accent6">
                    <a:lumMod val="50000"/>
                  </a:schemeClr>
                </a:solidFill>
              </a:rPr>
              <a:t> Bagging (Bootstrap Aggregating)</a:t>
            </a:r>
          </a:p>
          <a:p>
            <a:endParaRPr lang="en-US" sz="1800" dirty="0">
              <a:solidFill>
                <a:schemeClr val="accent6">
                  <a:lumMod val="50000"/>
                </a:schemeClr>
              </a:solidFill>
            </a:endParaRPr>
          </a:p>
          <a:p>
            <a:r>
              <a:rPr lang="en-US" sz="1800" dirty="0" smtClean="0">
                <a:solidFill>
                  <a:schemeClr val="accent6">
                    <a:lumMod val="50000"/>
                  </a:schemeClr>
                </a:solidFill>
              </a:rPr>
              <a:t>Splitting criteria </a:t>
            </a:r>
            <a:r>
              <a:rPr lang="mr-IN" sz="1800" dirty="0" smtClean="0">
                <a:solidFill>
                  <a:schemeClr val="accent6">
                    <a:lumMod val="50000"/>
                  </a:schemeClr>
                </a:solidFill>
              </a:rPr>
              <a:t>–</a:t>
            </a:r>
            <a:r>
              <a:rPr lang="en-US" sz="1800" dirty="0" smtClean="0">
                <a:solidFill>
                  <a:schemeClr val="accent6">
                    <a:lumMod val="50000"/>
                  </a:schemeClr>
                </a:solidFill>
              </a:rPr>
              <a:t> Gini Index</a:t>
            </a:r>
            <a:endParaRPr lang="en-US" sz="1800" dirty="0">
              <a:solidFill>
                <a:schemeClr val="accent6">
                  <a:lumMod val="50000"/>
                </a:schemeClr>
              </a:solidFill>
            </a:endParaRPr>
          </a:p>
        </p:txBody>
      </p:sp>
      <p:sp>
        <p:nvSpPr>
          <p:cNvPr id="6" name="TextBox 5"/>
          <p:cNvSpPr txBox="1"/>
          <p:nvPr/>
        </p:nvSpPr>
        <p:spPr>
          <a:xfrm>
            <a:off x="658320" y="146620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second classifier used on the News Articles dataset was a Random Forest Classifier (RFC)</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28" name="Group 27"/>
          <p:cNvGrpSpPr/>
          <p:nvPr/>
        </p:nvGrpSpPr>
        <p:grpSpPr>
          <a:xfrm>
            <a:off x="5511800" y="2112531"/>
            <a:ext cx="6680200" cy="4423291"/>
            <a:chOff x="5401770" y="2290315"/>
            <a:chExt cx="6680200" cy="4423291"/>
          </a:xfrm>
        </p:grpSpPr>
        <p:grpSp>
          <p:nvGrpSpPr>
            <p:cNvPr id="7" name="Group 6"/>
            <p:cNvGrpSpPr/>
            <p:nvPr/>
          </p:nvGrpSpPr>
          <p:grpSpPr>
            <a:xfrm>
              <a:off x="5401770" y="2290315"/>
              <a:ext cx="2152650" cy="1800226"/>
              <a:chOff x="5581650" y="1825625"/>
              <a:chExt cx="2152650" cy="1800226"/>
            </a:xfrm>
          </p:grpSpPr>
          <p:sp>
            <p:nvSpPr>
              <p:cNvPr id="8" name="Rectangle 7"/>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9" name="Diagram 8"/>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grpSp>
          <p:nvGrpSpPr>
            <p:cNvPr id="10" name="Group 9"/>
            <p:cNvGrpSpPr/>
            <p:nvPr/>
          </p:nvGrpSpPr>
          <p:grpSpPr>
            <a:xfrm>
              <a:off x="7694120" y="2290315"/>
              <a:ext cx="2152650" cy="1800226"/>
              <a:chOff x="5581650" y="1825625"/>
              <a:chExt cx="2152650" cy="1800226"/>
            </a:xfrm>
          </p:grpSpPr>
          <p:sp>
            <p:nvSpPr>
              <p:cNvPr id="11" name="Rectangle 10"/>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12" name="Diagram 11"/>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grpSp>
          <p:nvGrpSpPr>
            <p:cNvPr id="13" name="Group 12"/>
            <p:cNvGrpSpPr/>
            <p:nvPr/>
          </p:nvGrpSpPr>
          <p:grpSpPr>
            <a:xfrm>
              <a:off x="9929320" y="2290315"/>
              <a:ext cx="2152650" cy="1800226"/>
              <a:chOff x="5581650" y="1825625"/>
              <a:chExt cx="2152650" cy="1800226"/>
            </a:xfrm>
          </p:grpSpPr>
          <p:sp>
            <p:nvSpPr>
              <p:cNvPr id="14" name="Rectangle 13"/>
              <p:cNvSpPr/>
              <p:nvPr/>
            </p:nvSpPr>
            <p:spPr>
              <a:xfrm>
                <a:off x="5581650" y="2286000"/>
                <a:ext cx="1936750" cy="927100"/>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15" name="Diagram 14"/>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16" name="TextBox 15"/>
            <p:cNvSpPr txBox="1"/>
            <p:nvPr/>
          </p:nvSpPr>
          <p:spPr>
            <a:xfrm>
              <a:off x="7808420" y="4847778"/>
              <a:ext cx="1708150" cy="369332"/>
            </a:xfrm>
            <a:prstGeom prst="rect">
              <a:avLst/>
            </a:prstGeom>
            <a:noFill/>
            <a:ln>
              <a:solidFill>
                <a:schemeClr val="accent6">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Majority voting</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cxnSp>
          <p:nvCxnSpPr>
            <p:cNvPr id="17" name="Straight Arrow Connector 16"/>
            <p:cNvCxnSpPr>
              <a:endCxn id="21" idx="0"/>
            </p:cNvCxnSpPr>
            <p:nvPr/>
          </p:nvCxnSpPr>
          <p:spPr>
            <a:xfrm>
              <a:off x="8662495" y="3677790"/>
              <a:ext cx="0" cy="11699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21" idx="1"/>
            </p:cNvCxnSpPr>
            <p:nvPr/>
          </p:nvCxnSpPr>
          <p:spPr>
            <a:xfrm>
              <a:off x="6370145" y="3677790"/>
              <a:ext cx="1438275" cy="1354654"/>
            </a:xfrm>
            <a:prstGeom prst="bentConnector3">
              <a:avLst>
                <a:gd name="adj1" fmla="val -1214"/>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21" idx="3"/>
            </p:cNvCxnSpPr>
            <p:nvPr/>
          </p:nvCxnSpPr>
          <p:spPr>
            <a:xfrm rot="10800000" flipV="1">
              <a:off x="9516571" y="3677790"/>
              <a:ext cx="1381125" cy="1354654"/>
            </a:xfrm>
            <a:prstGeom prst="bentConnector3">
              <a:avLst>
                <a:gd name="adj1" fmla="val -575"/>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243395" y="5919856"/>
              <a:ext cx="889000" cy="793750"/>
              <a:chOff x="8477250" y="5667375"/>
              <a:chExt cx="889000" cy="793750"/>
            </a:xfrm>
          </p:grpSpPr>
          <p:sp>
            <p:nvSpPr>
              <p:cNvPr id="21" name="Oval 20"/>
              <p:cNvSpPr/>
              <p:nvPr/>
            </p:nvSpPr>
            <p:spPr>
              <a:xfrm>
                <a:off x="8499475" y="5667375"/>
                <a:ext cx="793750" cy="79375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TextBox 21"/>
              <p:cNvSpPr txBox="1"/>
              <p:nvPr/>
            </p:nvSpPr>
            <p:spPr>
              <a:xfrm>
                <a:off x="8477250" y="5866884"/>
                <a:ext cx="889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rPr>
                  <a:t>O</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utput</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cxnSp>
          <p:nvCxnSpPr>
            <p:cNvPr id="23" name="Straight Arrow Connector 22"/>
            <p:cNvCxnSpPr>
              <a:stCxn id="21" idx="2"/>
            </p:cNvCxnSpPr>
            <p:nvPr/>
          </p:nvCxnSpPr>
          <p:spPr>
            <a:xfrm>
              <a:off x="8662495" y="5217110"/>
              <a:ext cx="0" cy="70274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3674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5" name="TextBox 24"/>
            <p:cNvSpPr txBox="1"/>
            <p:nvPr/>
          </p:nvSpPr>
          <p:spPr>
            <a:xfrm>
              <a:off x="812909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26" name="TextBox 25"/>
            <p:cNvSpPr txBox="1"/>
            <p:nvPr/>
          </p:nvSpPr>
          <p:spPr>
            <a:xfrm>
              <a:off x="10357945" y="245888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56041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1855604"/>
            <a:ext cx="5524500" cy="4943475"/>
          </a:xfrm>
        </p:spPr>
        <p:txBody>
          <a:bodyPr>
            <a:normAutofit/>
          </a:bodyPr>
          <a:lstStyle/>
          <a:p>
            <a:pPr marL="0" indent="0">
              <a:buNone/>
            </a:pPr>
            <a:endParaRPr lang="en-US" sz="1800" dirty="0" smtClean="0">
              <a:solidFill>
                <a:schemeClr val="accent6">
                  <a:lumMod val="50000"/>
                </a:schemeClr>
              </a:solidFill>
            </a:endParaRPr>
          </a:p>
          <a:p>
            <a:r>
              <a:rPr lang="en-US" sz="1800" dirty="0" smtClean="0">
                <a:solidFill>
                  <a:schemeClr val="accent6">
                    <a:lumMod val="50000"/>
                  </a:schemeClr>
                </a:solidFill>
              </a:rPr>
              <a:t>Number of hidden layers for News Articles Dataset - 2</a:t>
            </a:r>
          </a:p>
          <a:p>
            <a:endParaRPr lang="en-US" sz="1800" dirty="0" smtClean="0">
              <a:solidFill>
                <a:schemeClr val="accent6">
                  <a:lumMod val="50000"/>
                </a:schemeClr>
              </a:solidFill>
            </a:endParaRPr>
          </a:p>
          <a:p>
            <a:r>
              <a:rPr lang="en-US" sz="1800" dirty="0" smtClean="0">
                <a:solidFill>
                  <a:schemeClr val="accent6">
                    <a:lumMod val="50000"/>
                  </a:schemeClr>
                </a:solidFill>
              </a:rPr>
              <a:t>Number of neurons per hidden layer for News Articles Dataset - 100</a:t>
            </a:r>
            <a:endParaRPr lang="en-US" sz="1800" dirty="0">
              <a:solidFill>
                <a:schemeClr val="accent6">
                  <a:lumMod val="50000"/>
                </a:schemeClr>
              </a:solidFill>
            </a:endParaRPr>
          </a:p>
          <a:p>
            <a:endParaRPr lang="en-US" sz="1800" dirty="0">
              <a:solidFill>
                <a:schemeClr val="accent6">
                  <a:lumMod val="50000"/>
                </a:schemeClr>
              </a:solidFill>
            </a:endParaRPr>
          </a:p>
          <a:p>
            <a:r>
              <a:rPr lang="en-US" sz="1800" dirty="0" smtClean="0">
                <a:solidFill>
                  <a:schemeClr val="accent6">
                    <a:lumMod val="50000"/>
                  </a:schemeClr>
                </a:solidFill>
              </a:rPr>
              <a:t>Learning rate </a:t>
            </a:r>
            <a:r>
              <a:rPr lang="mr-IN" sz="1800" dirty="0" smtClean="0">
                <a:solidFill>
                  <a:schemeClr val="accent6">
                    <a:lumMod val="50000"/>
                  </a:schemeClr>
                </a:solidFill>
              </a:rPr>
              <a:t>–</a:t>
            </a:r>
            <a:r>
              <a:rPr lang="en-US" sz="1800" dirty="0" smtClean="0">
                <a:solidFill>
                  <a:schemeClr val="accent6">
                    <a:lumMod val="50000"/>
                  </a:schemeClr>
                </a:solidFill>
              </a:rPr>
              <a:t> 1x10</a:t>
            </a:r>
            <a:r>
              <a:rPr lang="en-US" sz="1800" baseline="30000" dirty="0" smtClean="0">
                <a:solidFill>
                  <a:schemeClr val="accent6">
                    <a:lumMod val="50000"/>
                  </a:schemeClr>
                </a:solidFill>
              </a:rPr>
              <a:t>-7</a:t>
            </a:r>
          </a:p>
          <a:p>
            <a:endParaRPr lang="en-US" sz="1800" baseline="30000" dirty="0">
              <a:solidFill>
                <a:schemeClr val="accent6">
                  <a:lumMod val="50000"/>
                </a:schemeClr>
              </a:solidFill>
            </a:endParaRPr>
          </a:p>
          <a:p>
            <a:r>
              <a:rPr lang="en-US" sz="1800" dirty="0" smtClean="0">
                <a:solidFill>
                  <a:schemeClr val="accent6">
                    <a:lumMod val="50000"/>
                  </a:schemeClr>
                </a:solidFill>
              </a:rPr>
              <a:t>Activation Function </a:t>
            </a:r>
            <a:r>
              <a:rPr lang="mr-IN" sz="1800" dirty="0" smtClean="0">
                <a:solidFill>
                  <a:schemeClr val="accent6">
                    <a:lumMod val="50000"/>
                  </a:schemeClr>
                </a:solidFill>
              </a:rPr>
              <a:t>–</a:t>
            </a:r>
            <a:r>
              <a:rPr lang="en-US" sz="1800" dirty="0" smtClean="0">
                <a:solidFill>
                  <a:schemeClr val="accent6">
                    <a:lumMod val="50000"/>
                  </a:schemeClr>
                </a:solidFill>
              </a:rPr>
              <a:t> Sigmoid function</a:t>
            </a:r>
            <a:endParaRPr lang="en-US" sz="1800" dirty="0">
              <a:solidFill>
                <a:schemeClr val="accent6">
                  <a:lumMod val="50000"/>
                </a:schemeClr>
              </a:solidFill>
            </a:endParaRPr>
          </a:p>
        </p:txBody>
      </p:sp>
      <p:sp>
        <p:nvSpPr>
          <p:cNvPr id="5" name="Title 1"/>
          <p:cNvSpPr>
            <a:spLocks noGrp="1"/>
          </p:cNvSpPr>
          <p:nvPr>
            <p:ph type="title"/>
          </p:nvPr>
        </p:nvSpPr>
        <p:spPr>
          <a:xfrm>
            <a:off x="838200" y="65912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Classification Process</a:t>
            </a:r>
            <a:endParaRPr lang="en-US" sz="2500" b="1" dirty="0">
              <a:solidFill>
                <a:schemeClr val="accent6">
                  <a:lumMod val="50000"/>
                </a:schemeClr>
              </a:solidFill>
              <a:latin typeface="Calibri" charset="0"/>
              <a:ea typeface="Calibri" charset="0"/>
              <a:cs typeface="Calibri" charset="0"/>
            </a:endParaRPr>
          </a:p>
        </p:txBody>
      </p:sp>
      <p:sp>
        <p:nvSpPr>
          <p:cNvPr id="6" name="TextBox 5"/>
          <p:cNvSpPr txBox="1"/>
          <p:nvPr/>
        </p:nvSpPr>
        <p:spPr>
          <a:xfrm>
            <a:off x="838200" y="1136420"/>
            <a:ext cx="1051560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third classifier used on the News Articles dataset was a Multi Layer Perceptron (MLP)</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grpSp>
        <p:nvGrpSpPr>
          <p:cNvPr id="7" name="Group 6"/>
          <p:cNvGrpSpPr/>
          <p:nvPr/>
        </p:nvGrpSpPr>
        <p:grpSpPr>
          <a:xfrm>
            <a:off x="6667500" y="3231968"/>
            <a:ext cx="304800" cy="1349376"/>
            <a:chOff x="6985000" y="1689100"/>
            <a:chExt cx="304800" cy="1349376"/>
          </a:xfrm>
        </p:grpSpPr>
        <p:sp>
          <p:nvSpPr>
            <p:cNvPr id="8" name="Oval 7"/>
            <p:cNvSpPr/>
            <p:nvPr/>
          </p:nvSpPr>
          <p:spPr>
            <a:xfrm>
              <a:off x="6985000" y="168910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9" name="Oval 8"/>
            <p:cNvSpPr/>
            <p:nvPr/>
          </p:nvSpPr>
          <p:spPr>
            <a:xfrm>
              <a:off x="6985000" y="221138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0" name="Oval 9"/>
            <p:cNvSpPr/>
            <p:nvPr/>
          </p:nvSpPr>
          <p:spPr>
            <a:xfrm>
              <a:off x="6985000" y="273367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grpSp>
        <p:nvGrpSpPr>
          <p:cNvPr id="11" name="Group 10"/>
          <p:cNvGrpSpPr/>
          <p:nvPr/>
        </p:nvGrpSpPr>
        <p:grpSpPr>
          <a:xfrm>
            <a:off x="8470900" y="1601604"/>
            <a:ext cx="304800" cy="4676784"/>
            <a:chOff x="7708900" y="1050924"/>
            <a:chExt cx="304800" cy="4676784"/>
          </a:xfrm>
        </p:grpSpPr>
        <p:grpSp>
          <p:nvGrpSpPr>
            <p:cNvPr id="12" name="Group 11"/>
            <p:cNvGrpSpPr/>
            <p:nvPr/>
          </p:nvGrpSpPr>
          <p:grpSpPr>
            <a:xfrm>
              <a:off x="7708900" y="1050924"/>
              <a:ext cx="304800" cy="2970216"/>
              <a:chOff x="6985000" y="1689100"/>
              <a:chExt cx="304800" cy="2970216"/>
            </a:xfrm>
          </p:grpSpPr>
          <p:sp>
            <p:nvSpPr>
              <p:cNvPr id="16" name="Oval 15"/>
              <p:cNvSpPr/>
              <p:nvPr/>
            </p:nvSpPr>
            <p:spPr>
              <a:xfrm>
                <a:off x="6985000" y="168910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Oval 16"/>
              <p:cNvSpPr/>
              <p:nvPr/>
            </p:nvSpPr>
            <p:spPr>
              <a:xfrm>
                <a:off x="6985000" y="221138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8" name="Oval 17"/>
              <p:cNvSpPr/>
              <p:nvPr/>
            </p:nvSpPr>
            <p:spPr>
              <a:xfrm>
                <a:off x="6985000" y="273367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Oval 18"/>
              <p:cNvSpPr/>
              <p:nvPr/>
            </p:nvSpPr>
            <p:spPr>
              <a:xfrm>
                <a:off x="6985000" y="3255964"/>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0" name="Oval 19"/>
              <p:cNvSpPr/>
              <p:nvPr/>
            </p:nvSpPr>
            <p:spPr>
              <a:xfrm>
                <a:off x="6985000" y="383222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1" name="Oval 20"/>
              <p:cNvSpPr/>
              <p:nvPr/>
            </p:nvSpPr>
            <p:spPr>
              <a:xfrm>
                <a:off x="6985000" y="435451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
          <p:nvSpPr>
            <p:cNvPr id="13" name="Oval 12"/>
            <p:cNvSpPr/>
            <p:nvPr/>
          </p:nvSpPr>
          <p:spPr>
            <a:xfrm>
              <a:off x="7708900" y="4324356"/>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4" name="Oval 13"/>
            <p:cNvSpPr/>
            <p:nvPr/>
          </p:nvSpPr>
          <p:spPr>
            <a:xfrm>
              <a:off x="7708900" y="4900620"/>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Oval 14"/>
            <p:cNvSpPr/>
            <p:nvPr/>
          </p:nvSpPr>
          <p:spPr>
            <a:xfrm>
              <a:off x="7708900" y="5422908"/>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
        <p:nvSpPr>
          <p:cNvPr id="22" name="Oval 21"/>
          <p:cNvSpPr/>
          <p:nvPr/>
        </p:nvSpPr>
        <p:spPr>
          <a:xfrm>
            <a:off x="10566400" y="3755844"/>
            <a:ext cx="304800" cy="304800"/>
          </a:xfrm>
          <a:prstGeom prst="ellipse">
            <a:avLst/>
          </a:prstGeom>
          <a:noFill/>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23" name="Straight Arrow Connector 22"/>
          <p:cNvCxnSpPr>
            <a:endCxn id="26" idx="2"/>
          </p:cNvCxnSpPr>
          <p:nvPr/>
        </p:nvCxnSpPr>
        <p:spPr>
          <a:xfrm flipV="1">
            <a:off x="6972300" y="1754004"/>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7" idx="2"/>
          </p:cNvCxnSpPr>
          <p:nvPr/>
        </p:nvCxnSpPr>
        <p:spPr>
          <a:xfrm flipV="1">
            <a:off x="6972300" y="2276292"/>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8" idx="2"/>
          </p:cNvCxnSpPr>
          <p:nvPr/>
        </p:nvCxnSpPr>
        <p:spPr>
          <a:xfrm flipV="1">
            <a:off x="6972300" y="2798580"/>
            <a:ext cx="1498600" cy="5857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9" idx="2"/>
          </p:cNvCxnSpPr>
          <p:nvPr/>
        </p:nvCxnSpPr>
        <p:spPr>
          <a:xfrm flipV="1">
            <a:off x="6972300" y="3320868"/>
            <a:ext cx="1498600" cy="635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0" idx="2"/>
          </p:cNvCxnSpPr>
          <p:nvPr/>
        </p:nvCxnSpPr>
        <p:spPr>
          <a:xfrm>
            <a:off x="6972300" y="3384368"/>
            <a:ext cx="1498600" cy="5127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31" idx="2"/>
          </p:cNvCxnSpPr>
          <p:nvPr/>
        </p:nvCxnSpPr>
        <p:spPr>
          <a:xfrm>
            <a:off x="6972300" y="3384368"/>
            <a:ext cx="1498600" cy="10350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32" idx="2"/>
          </p:cNvCxnSpPr>
          <p:nvPr/>
        </p:nvCxnSpPr>
        <p:spPr>
          <a:xfrm>
            <a:off x="6972300" y="3384368"/>
            <a:ext cx="1498600" cy="164306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3" idx="2"/>
          </p:cNvCxnSpPr>
          <p:nvPr/>
        </p:nvCxnSpPr>
        <p:spPr>
          <a:xfrm>
            <a:off x="6972300" y="3384368"/>
            <a:ext cx="1498600" cy="221933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34" idx="2"/>
          </p:cNvCxnSpPr>
          <p:nvPr/>
        </p:nvCxnSpPr>
        <p:spPr>
          <a:xfrm>
            <a:off x="6972300" y="3384368"/>
            <a:ext cx="1498600" cy="274162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flipV="1">
            <a:off x="6972300" y="1754004"/>
            <a:ext cx="1498600" cy="21526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2"/>
          </p:cNvCxnSpPr>
          <p:nvPr/>
        </p:nvCxnSpPr>
        <p:spPr>
          <a:xfrm flipV="1">
            <a:off x="6972300" y="2276292"/>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2"/>
          </p:cNvCxnSpPr>
          <p:nvPr/>
        </p:nvCxnSpPr>
        <p:spPr>
          <a:xfrm flipV="1">
            <a:off x="6972300" y="2798580"/>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9" idx="2"/>
          </p:cNvCxnSpPr>
          <p:nvPr/>
        </p:nvCxnSpPr>
        <p:spPr>
          <a:xfrm flipV="1">
            <a:off x="6972300" y="3320868"/>
            <a:ext cx="1498600" cy="5857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2"/>
          </p:cNvCxnSpPr>
          <p:nvPr/>
        </p:nvCxnSpPr>
        <p:spPr>
          <a:xfrm flipV="1">
            <a:off x="6972300" y="3897132"/>
            <a:ext cx="1498600" cy="952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1" idx="2"/>
          </p:cNvCxnSpPr>
          <p:nvPr/>
        </p:nvCxnSpPr>
        <p:spPr>
          <a:xfrm>
            <a:off x="6972300" y="3906656"/>
            <a:ext cx="1498600" cy="5127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2" idx="2"/>
          </p:cNvCxnSpPr>
          <p:nvPr/>
        </p:nvCxnSpPr>
        <p:spPr>
          <a:xfrm>
            <a:off x="6972300" y="3906656"/>
            <a:ext cx="1498600" cy="112078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3" idx="2"/>
          </p:cNvCxnSpPr>
          <p:nvPr/>
        </p:nvCxnSpPr>
        <p:spPr>
          <a:xfrm>
            <a:off x="6972300" y="3906656"/>
            <a:ext cx="1498600" cy="16970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2"/>
          </p:cNvCxnSpPr>
          <p:nvPr/>
        </p:nvCxnSpPr>
        <p:spPr>
          <a:xfrm>
            <a:off x="6972300" y="3906656"/>
            <a:ext cx="1498600" cy="221933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6"/>
            <a:endCxn id="26" idx="2"/>
          </p:cNvCxnSpPr>
          <p:nvPr/>
        </p:nvCxnSpPr>
        <p:spPr>
          <a:xfrm flipV="1">
            <a:off x="6972300" y="1754004"/>
            <a:ext cx="1498600" cy="26749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6"/>
            <a:endCxn id="27" idx="2"/>
          </p:cNvCxnSpPr>
          <p:nvPr/>
        </p:nvCxnSpPr>
        <p:spPr>
          <a:xfrm flipV="1">
            <a:off x="6972300" y="2276292"/>
            <a:ext cx="1498600" cy="21526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6"/>
            <a:endCxn id="28" idx="2"/>
          </p:cNvCxnSpPr>
          <p:nvPr/>
        </p:nvCxnSpPr>
        <p:spPr>
          <a:xfrm flipV="1">
            <a:off x="6972300" y="2798580"/>
            <a:ext cx="1498600" cy="16303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3" idx="6"/>
            <a:endCxn id="29" idx="2"/>
          </p:cNvCxnSpPr>
          <p:nvPr/>
        </p:nvCxnSpPr>
        <p:spPr>
          <a:xfrm flipV="1">
            <a:off x="6972300" y="3320868"/>
            <a:ext cx="1498600" cy="11080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6"/>
            <a:endCxn id="30" idx="2"/>
          </p:cNvCxnSpPr>
          <p:nvPr/>
        </p:nvCxnSpPr>
        <p:spPr>
          <a:xfrm flipV="1">
            <a:off x="6972300" y="3897132"/>
            <a:ext cx="1498600" cy="53181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3" idx="6"/>
            <a:endCxn id="31" idx="2"/>
          </p:cNvCxnSpPr>
          <p:nvPr/>
        </p:nvCxnSpPr>
        <p:spPr>
          <a:xfrm flipV="1">
            <a:off x="6972300" y="4419420"/>
            <a:ext cx="1498600" cy="952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6"/>
            <a:endCxn id="32" idx="2"/>
          </p:cNvCxnSpPr>
          <p:nvPr/>
        </p:nvCxnSpPr>
        <p:spPr>
          <a:xfrm>
            <a:off x="6972300" y="4428944"/>
            <a:ext cx="1498600" cy="59849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6"/>
            <a:endCxn id="33" idx="2"/>
          </p:cNvCxnSpPr>
          <p:nvPr/>
        </p:nvCxnSpPr>
        <p:spPr>
          <a:xfrm>
            <a:off x="6972300" y="4428944"/>
            <a:ext cx="1498600" cy="11747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3" idx="6"/>
            <a:endCxn id="34" idx="2"/>
          </p:cNvCxnSpPr>
          <p:nvPr/>
        </p:nvCxnSpPr>
        <p:spPr>
          <a:xfrm>
            <a:off x="6972300" y="4428944"/>
            <a:ext cx="1498600" cy="16970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6" idx="6"/>
            <a:endCxn id="36" idx="2"/>
          </p:cNvCxnSpPr>
          <p:nvPr/>
        </p:nvCxnSpPr>
        <p:spPr>
          <a:xfrm>
            <a:off x="8775700" y="1754004"/>
            <a:ext cx="1790700" cy="21542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a:endCxn id="36" idx="2"/>
          </p:cNvCxnSpPr>
          <p:nvPr/>
        </p:nvCxnSpPr>
        <p:spPr>
          <a:xfrm>
            <a:off x="8775700" y="2276292"/>
            <a:ext cx="1790700" cy="163195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8" idx="6"/>
            <a:endCxn id="36" idx="2"/>
          </p:cNvCxnSpPr>
          <p:nvPr/>
        </p:nvCxnSpPr>
        <p:spPr>
          <a:xfrm>
            <a:off x="8775700" y="2798580"/>
            <a:ext cx="1790700" cy="110966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9" idx="6"/>
            <a:endCxn id="36" idx="2"/>
          </p:cNvCxnSpPr>
          <p:nvPr/>
        </p:nvCxnSpPr>
        <p:spPr>
          <a:xfrm>
            <a:off x="8775700" y="3320868"/>
            <a:ext cx="1790700" cy="5873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0" idx="6"/>
            <a:endCxn id="36" idx="2"/>
          </p:cNvCxnSpPr>
          <p:nvPr/>
        </p:nvCxnSpPr>
        <p:spPr>
          <a:xfrm>
            <a:off x="8775700" y="3897132"/>
            <a:ext cx="1790700" cy="1111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1" idx="6"/>
            <a:endCxn id="36" idx="2"/>
          </p:cNvCxnSpPr>
          <p:nvPr/>
        </p:nvCxnSpPr>
        <p:spPr>
          <a:xfrm flipV="1">
            <a:off x="8775700" y="3908244"/>
            <a:ext cx="1790700" cy="51117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2" idx="6"/>
            <a:endCxn id="36" idx="2"/>
          </p:cNvCxnSpPr>
          <p:nvPr/>
        </p:nvCxnSpPr>
        <p:spPr>
          <a:xfrm flipV="1">
            <a:off x="8775700" y="3908244"/>
            <a:ext cx="1790700" cy="1119192"/>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3" idx="6"/>
            <a:endCxn id="36" idx="2"/>
          </p:cNvCxnSpPr>
          <p:nvPr/>
        </p:nvCxnSpPr>
        <p:spPr>
          <a:xfrm flipV="1">
            <a:off x="8775700" y="3908244"/>
            <a:ext cx="1790700" cy="16954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4" idx="6"/>
            <a:endCxn id="36" idx="2"/>
          </p:cNvCxnSpPr>
          <p:nvPr/>
        </p:nvCxnSpPr>
        <p:spPr>
          <a:xfrm flipV="1">
            <a:off x="8775700" y="3908244"/>
            <a:ext cx="1790700" cy="221774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518275" y="4674515"/>
            <a:ext cx="6032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Input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60" name="TextBox 59"/>
          <p:cNvSpPr txBox="1"/>
          <p:nvPr/>
        </p:nvSpPr>
        <p:spPr>
          <a:xfrm>
            <a:off x="8158162" y="6319019"/>
            <a:ext cx="9302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Hidden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61" name="TextBox 60"/>
          <p:cNvSpPr txBox="1"/>
          <p:nvPr/>
        </p:nvSpPr>
        <p:spPr>
          <a:xfrm>
            <a:off x="10253662" y="4065780"/>
            <a:ext cx="9302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Output Layer</a:t>
            </a:r>
            <a:endParaRPr kumimoji="0" lang="en-US" sz="12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406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1"/>
          <p:cNvSpPr>
            <a:spLocks noGrp="1"/>
          </p:cNvSpPr>
          <p:nvPr>
            <p:ph type="sldNum" sz="quarter" idx="10"/>
          </p:nvPr>
        </p:nvSpPr>
        <p:spPr>
          <a:noFill/>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t>18.</a:t>
            </a:r>
            <a:fld id="{D083F1BC-135D-49F0-9C4B-DA43862C2586}" type="slidenum">
              <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1C1C1C"/>
              </a:solidFill>
              <a:effectLst/>
              <a:uLnTx/>
              <a:uFillTx/>
              <a:latin typeface="Arial" panose="020B0604020202020204" pitchFamily="34" charset="0"/>
              <a:ea typeface="+mn-ea"/>
              <a:cs typeface="+mn-cs"/>
            </a:endParaRPr>
          </a:p>
        </p:txBody>
      </p:sp>
      <p:sp>
        <p:nvSpPr>
          <p:cNvPr id="142339" name="Text Box 2"/>
          <p:cNvSpPr txBox="1">
            <a:spLocks noChangeArrowheads="1"/>
          </p:cNvSpPr>
          <p:nvPr/>
        </p:nvSpPr>
        <p:spPr bwMode="auto">
          <a:xfrm>
            <a:off x="1524001" y="0"/>
            <a:ext cx="74424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Biological </a:t>
            </a:r>
            <a:r>
              <a:rPr kumimoji="0" lang="en-US" sz="3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mn-cs"/>
              </a:rPr>
              <a:t>neurons and Artificial Neurons</a:t>
            </a:r>
            <a:endParaRPr kumimoji="0" 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
        <p:nvSpPr>
          <p:cNvPr id="142340" name="Rectangle 3"/>
          <p:cNvSpPr>
            <a:spLocks noChangeArrowheads="1"/>
          </p:cNvSpPr>
          <p:nvPr/>
        </p:nvSpPr>
        <p:spPr bwMode="auto">
          <a:xfrm>
            <a:off x="1524000" y="533401"/>
            <a:ext cx="8915400" cy="138499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 human brain has billions of processing units, called neurons. </a:t>
            </a:r>
            <a:r>
              <a:rPr kumimoji="0" 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neuron is made of three parts: soma, axon and </a:t>
            </a:r>
            <a:r>
              <a:rPr kumimoji="0" lang="en-US" sz="2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dendrites.</a:t>
            </a:r>
            <a:endPar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142341" name="Text Box 6"/>
          <p:cNvSpPr txBox="1">
            <a:spLocks noChangeArrowheads="1"/>
          </p:cNvSpPr>
          <p:nvPr/>
        </p:nvSpPr>
        <p:spPr bwMode="auto">
          <a:xfrm>
            <a:off x="1524000" y="6172200"/>
            <a:ext cx="4724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Figure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 </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simplified diagram of a </a:t>
            </a:r>
            <a:r>
              <a:rPr kumimoji="0" 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neuron and Neural Network</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pic>
        <p:nvPicPr>
          <p:cNvPr id="1423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18396"/>
            <a:ext cx="5015345" cy="219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655" y="1918397"/>
            <a:ext cx="4558144" cy="254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727" y="4488872"/>
            <a:ext cx="3650673" cy="168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9" y="4343400"/>
            <a:ext cx="3934691" cy="17451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411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59916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sp>
        <p:nvSpPr>
          <p:cNvPr id="7" name="Content Placeholder 2"/>
          <p:cNvSpPr>
            <a:spLocks noGrp="1"/>
          </p:cNvSpPr>
          <p:nvPr>
            <p:ph idx="1"/>
          </p:nvPr>
        </p:nvSpPr>
        <p:spPr>
          <a:xfrm>
            <a:off x="838200" y="1315958"/>
            <a:ext cx="3448987" cy="4943475"/>
          </a:xfrm>
        </p:spPr>
        <p:txBody>
          <a:bodyPr>
            <a:normAutofit/>
          </a:bodyPr>
          <a:lstStyle/>
          <a:p>
            <a:pPr marL="0" indent="0" algn="ctr">
              <a:buNone/>
            </a:pPr>
            <a:r>
              <a:rPr lang="en-US" sz="1800" b="1" dirty="0" smtClean="0">
                <a:solidFill>
                  <a:schemeClr val="accent6">
                    <a:lumMod val="50000"/>
                  </a:schemeClr>
                </a:solidFill>
              </a:rPr>
              <a:t>Accuracy</a:t>
            </a:r>
          </a:p>
          <a:p>
            <a:pPr marL="0" indent="0" algn="ctr">
              <a:buNone/>
            </a:pPr>
            <a:endParaRPr lang="en-US" sz="1800" b="1" dirty="0" smtClean="0">
              <a:solidFill>
                <a:schemeClr val="accent6">
                  <a:lumMod val="50000"/>
                </a:schemeClr>
              </a:solidFill>
            </a:endParaRPr>
          </a:p>
          <a:p>
            <a:r>
              <a:rPr lang="en-US" sz="1800" dirty="0" smtClean="0">
                <a:solidFill>
                  <a:schemeClr val="accent6">
                    <a:lumMod val="50000"/>
                  </a:schemeClr>
                </a:solidFill>
              </a:rPr>
              <a:t>Naïve Bayesian Classifier </a:t>
            </a:r>
            <a:r>
              <a:rPr lang="mr-IN" sz="1800" dirty="0" smtClean="0">
                <a:solidFill>
                  <a:schemeClr val="accent6">
                    <a:lumMod val="50000"/>
                  </a:schemeClr>
                </a:solidFill>
              </a:rPr>
              <a:t>–</a:t>
            </a:r>
            <a:r>
              <a:rPr lang="en-US" sz="1800" dirty="0" smtClean="0">
                <a:solidFill>
                  <a:schemeClr val="accent6">
                    <a:lumMod val="50000"/>
                  </a:schemeClr>
                </a:solidFill>
              </a:rPr>
              <a:t> 96.36</a:t>
            </a:r>
          </a:p>
          <a:p>
            <a:endParaRPr lang="en-US" sz="1800" dirty="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endParaRPr lang="en-US" sz="1800" dirty="0" smtClean="0">
              <a:solidFill>
                <a:schemeClr val="accent6">
                  <a:lumMod val="50000"/>
                </a:schemeClr>
              </a:solidFill>
            </a:endParaRPr>
          </a:p>
          <a:p>
            <a:r>
              <a:rPr lang="en-US" sz="1800" dirty="0" smtClean="0">
                <a:solidFill>
                  <a:schemeClr val="accent6">
                    <a:lumMod val="50000"/>
                  </a:schemeClr>
                </a:solidFill>
              </a:rPr>
              <a:t>Multi Layer Perceptron </a:t>
            </a:r>
            <a:r>
              <a:rPr lang="mr-IN" sz="1800" dirty="0" smtClean="0">
                <a:solidFill>
                  <a:schemeClr val="accent6">
                    <a:lumMod val="50000"/>
                  </a:schemeClr>
                </a:solidFill>
              </a:rPr>
              <a:t>–</a:t>
            </a:r>
            <a:r>
              <a:rPr lang="en-US" sz="1800" dirty="0" smtClean="0">
                <a:solidFill>
                  <a:schemeClr val="accent6">
                    <a:lumMod val="50000"/>
                  </a:schemeClr>
                </a:solidFill>
              </a:rPr>
              <a:t> 95.54 </a:t>
            </a: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smtClean="0">
              <a:solidFill>
                <a:schemeClr val="accent6">
                  <a:lumMod val="50000"/>
                </a:schemeClr>
              </a:solidFill>
            </a:endParaRPr>
          </a:p>
          <a:p>
            <a:endParaRPr lang="en-US" sz="1800" baseline="30000" dirty="0">
              <a:solidFill>
                <a:schemeClr val="accent6">
                  <a:lumMod val="50000"/>
                </a:schemeClr>
              </a:solidFill>
            </a:endParaRPr>
          </a:p>
          <a:p>
            <a:endParaRPr lang="en-US" sz="1800" baseline="30000" dirty="0">
              <a:solidFill>
                <a:schemeClr val="accent6">
                  <a:lumMod val="50000"/>
                </a:schemeClr>
              </a:solidFill>
            </a:endParaRPr>
          </a:p>
          <a:p>
            <a:r>
              <a:rPr lang="en-US" sz="1800" dirty="0" smtClean="0">
                <a:solidFill>
                  <a:schemeClr val="accent6">
                    <a:lumMod val="50000"/>
                  </a:schemeClr>
                </a:solidFill>
              </a:rPr>
              <a:t>Random Forest Classifier </a:t>
            </a:r>
            <a:r>
              <a:rPr lang="mr-IN" sz="1800" dirty="0" smtClean="0">
                <a:solidFill>
                  <a:schemeClr val="accent6">
                    <a:lumMod val="50000"/>
                  </a:schemeClr>
                </a:solidFill>
              </a:rPr>
              <a:t>–</a:t>
            </a:r>
            <a:r>
              <a:rPr lang="en-US" sz="1800" dirty="0" smtClean="0">
                <a:solidFill>
                  <a:schemeClr val="accent6">
                    <a:lumMod val="50000"/>
                  </a:schemeClr>
                </a:solidFill>
              </a:rPr>
              <a:t> 95.23 </a:t>
            </a:r>
            <a:endParaRPr lang="en-US" sz="1800" dirty="0">
              <a:solidFill>
                <a:schemeClr val="accent6">
                  <a:lumMod val="50000"/>
                </a:schemeClr>
              </a:solidFill>
            </a:endParaRPr>
          </a:p>
        </p:txBody>
      </p:sp>
      <p:graphicFrame>
        <p:nvGraphicFramePr>
          <p:cNvPr id="8" name="Table 7"/>
          <p:cNvGraphicFramePr>
            <a:graphicFrameLocks noGrp="1"/>
          </p:cNvGraphicFramePr>
          <p:nvPr>
            <p:extLst/>
          </p:nvPr>
        </p:nvGraphicFramePr>
        <p:xfrm>
          <a:off x="5425426" y="1881283"/>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19</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2659</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61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73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2566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5425425" y="3697727"/>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36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46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61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2536</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5425427" y="5514172"/>
          <a:ext cx="5928373" cy="1097280"/>
        </p:xfrm>
        <a:graphic>
          <a:graphicData uri="http://schemas.openxmlformats.org/drawingml/2006/table">
            <a:tbl>
              <a:tblPr firstRow="1" firstCol="1" bandRow="1">
                <a:tableStyleId>{912C8C85-51F0-491E-9774-3900AFEF0FD7}</a:tableStyleId>
              </a:tblPr>
              <a:tblGrid>
                <a:gridCol w="1869354">
                  <a:extLst>
                    <a:ext uri="{9D8B030D-6E8A-4147-A177-3AD203B41FA5}">
                      <a16:colId xmlns:a16="http://schemas.microsoft.com/office/drawing/2014/main" val="20000"/>
                    </a:ext>
                  </a:extLst>
                </a:gridCol>
                <a:gridCol w="924175">
                  <a:extLst>
                    <a:ext uri="{9D8B030D-6E8A-4147-A177-3AD203B41FA5}">
                      <a16:colId xmlns:a16="http://schemas.microsoft.com/office/drawing/2014/main" val="20001"/>
                    </a:ext>
                  </a:extLst>
                </a:gridCol>
                <a:gridCol w="1485376">
                  <a:extLst>
                    <a:ext uri="{9D8B030D-6E8A-4147-A177-3AD203B41FA5}">
                      <a16:colId xmlns:a16="http://schemas.microsoft.com/office/drawing/2014/main" val="20002"/>
                    </a:ext>
                  </a:extLst>
                </a:gridCol>
                <a:gridCol w="1649468">
                  <a:extLst>
                    <a:ext uri="{9D8B030D-6E8A-4147-A177-3AD203B41FA5}">
                      <a16:colId xmlns:a16="http://schemas.microsoft.com/office/drawing/2014/main" val="20003"/>
                    </a:ext>
                  </a:extLst>
                </a:gridCol>
              </a:tblGrid>
              <a:tr h="209862">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dirty="0">
                          <a:effectLst/>
                        </a:rPr>
                        <a:t>Technology</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209862">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2581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102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17</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209862">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40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2628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32</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209862">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57</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2505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bl>
          </a:graphicData>
        </a:graphic>
      </p:graphicFrame>
      <p:cxnSp>
        <p:nvCxnSpPr>
          <p:cNvPr id="12" name="Straight Connector 11"/>
          <p:cNvCxnSpPr/>
          <p:nvPr/>
        </p:nvCxnSpPr>
        <p:spPr>
          <a:xfrm>
            <a:off x="419725" y="3327816"/>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19725" y="5171603"/>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9725" y="1726368"/>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2225" y="6733077"/>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2225" y="1234191"/>
            <a:ext cx="1124262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64848" y="1234191"/>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801851" y="1234191"/>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9725" y="1232486"/>
            <a:ext cx="0" cy="549888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41036" y="1315958"/>
            <a:ext cx="43171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Confusion Matrix</a:t>
            </a:r>
            <a:endParaRPr kumimoji="0" lang="en-US" sz="1800" b="1"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833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48260" y="47924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graphicFrame>
        <p:nvGraphicFramePr>
          <p:cNvPr id="5" name="Table 4"/>
          <p:cNvGraphicFramePr>
            <a:graphicFrameLocks noGrp="1"/>
          </p:cNvGraphicFramePr>
          <p:nvPr>
            <p:extLst/>
          </p:nvPr>
        </p:nvGraphicFramePr>
        <p:xfrm>
          <a:off x="2074141" y="2470979"/>
          <a:ext cx="7863838" cy="3645007"/>
        </p:xfrm>
        <a:graphic>
          <a:graphicData uri="http://schemas.openxmlformats.org/drawingml/2006/table">
            <a:tbl>
              <a:tblPr firstRow="1" firstCol="1" bandRow="1">
                <a:tableStyleId>{912C8C85-51F0-491E-9774-3900AFEF0FD7}</a:tableStyleId>
              </a:tblPr>
              <a:tblGrid>
                <a:gridCol w="2474428">
                  <a:extLst>
                    <a:ext uri="{9D8B030D-6E8A-4147-A177-3AD203B41FA5}">
                      <a16:colId xmlns:a16="http://schemas.microsoft.com/office/drawing/2014/main" val="20000"/>
                    </a:ext>
                  </a:extLst>
                </a:gridCol>
                <a:gridCol w="1227635">
                  <a:extLst>
                    <a:ext uri="{9D8B030D-6E8A-4147-A177-3AD203B41FA5}">
                      <a16:colId xmlns:a16="http://schemas.microsoft.com/office/drawing/2014/main" val="20001"/>
                    </a:ext>
                  </a:extLst>
                </a:gridCol>
                <a:gridCol w="1972055">
                  <a:extLst>
                    <a:ext uri="{9D8B030D-6E8A-4147-A177-3AD203B41FA5}">
                      <a16:colId xmlns:a16="http://schemas.microsoft.com/office/drawing/2014/main" val="20002"/>
                    </a:ext>
                  </a:extLst>
                </a:gridCol>
                <a:gridCol w="2189720">
                  <a:extLst>
                    <a:ext uri="{9D8B030D-6E8A-4147-A177-3AD203B41FA5}">
                      <a16:colId xmlns:a16="http://schemas.microsoft.com/office/drawing/2014/main" val="20003"/>
                    </a:ext>
                  </a:extLst>
                </a:gridCol>
              </a:tblGrid>
              <a:tr h="598067">
                <a:tc>
                  <a:txBody>
                    <a:bodyPr/>
                    <a:lstStyle/>
                    <a:p>
                      <a:pPr algn="l">
                        <a:spcAft>
                          <a:spcPts val="0"/>
                        </a:spcAft>
                      </a:pPr>
                      <a:r>
                        <a:rPr lang="en-US" sz="1800" dirty="0">
                          <a:effectLst/>
                        </a:rPr>
                        <a:t> Actual\Predicted</a:t>
                      </a:r>
                      <a:endParaRPr lang="en-GB" sz="1800" dirty="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Sports</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Technology</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tc>
                  <a:txBody>
                    <a:bodyPr/>
                    <a:lstStyle/>
                    <a:p>
                      <a:pPr algn="l">
                        <a:spcAft>
                          <a:spcPts val="0"/>
                        </a:spcAft>
                      </a:pPr>
                      <a:r>
                        <a:rPr lang="en-US" sz="1800">
                          <a:effectLst/>
                        </a:rPr>
                        <a:t>Entertainment</a:t>
                      </a:r>
                      <a:endParaRPr lang="en-GB" sz="1800">
                        <a:solidFill>
                          <a:schemeClr val="accent1">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0"/>
                  </a:ext>
                </a:extLst>
              </a:tr>
              <a:tr h="583265">
                <a:tc>
                  <a:txBody>
                    <a:bodyPr/>
                    <a:lstStyle/>
                    <a:p>
                      <a:pPr algn="l">
                        <a:spcAft>
                          <a:spcPts val="0"/>
                        </a:spcAft>
                      </a:pPr>
                      <a:r>
                        <a:rPr lang="en-US" sz="1800" dirty="0">
                          <a:solidFill>
                            <a:schemeClr val="accent6">
                              <a:lumMod val="50000"/>
                            </a:schemeClr>
                          </a:solidFill>
                          <a:effectLst/>
                        </a:rPr>
                        <a:t>Sports</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1334</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1"/>
                  </a:ext>
                </a:extLst>
              </a:tr>
              <a:tr h="583265">
                <a:tc>
                  <a:txBody>
                    <a:bodyPr/>
                    <a:lstStyle/>
                    <a:p>
                      <a:pPr algn="l">
                        <a:spcAft>
                          <a:spcPts val="0"/>
                        </a:spcAft>
                      </a:pPr>
                      <a:r>
                        <a:rPr lang="en-US" sz="1800" dirty="0">
                          <a:solidFill>
                            <a:schemeClr val="accent6">
                              <a:lumMod val="50000"/>
                            </a:schemeClr>
                          </a:solidFill>
                          <a:effectLst/>
                        </a:rPr>
                        <a:t>Technology</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0</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1493</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2"/>
                  </a:ext>
                </a:extLst>
              </a:tr>
              <a:tr h="583265">
                <a:tc>
                  <a:txBody>
                    <a:bodyPr/>
                    <a:lstStyle/>
                    <a:p>
                      <a:pPr algn="l">
                        <a:spcAft>
                          <a:spcPts val="0"/>
                        </a:spcAft>
                      </a:pPr>
                      <a:r>
                        <a:rPr lang="en-US" sz="1800" dirty="0">
                          <a:solidFill>
                            <a:schemeClr val="accent6">
                              <a:lumMod val="50000"/>
                            </a:schemeClr>
                          </a:solidFill>
                          <a:effectLst/>
                        </a:rPr>
                        <a:t>Entertainment</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5</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tc>
                  <a:txBody>
                    <a:bodyPr/>
                    <a:lstStyle/>
                    <a:p>
                      <a:pPr algn="r">
                        <a:spcAft>
                          <a:spcPts val="0"/>
                        </a:spcAft>
                      </a:pPr>
                      <a:r>
                        <a:rPr lang="en-US" sz="1800" dirty="0" smtClean="0">
                          <a:solidFill>
                            <a:schemeClr val="accent6">
                              <a:lumMod val="50000"/>
                            </a:schemeClr>
                          </a:solidFill>
                          <a:effectLst/>
                          <a:latin typeface="+mn-lt"/>
                          <a:ea typeface="+mn-ea"/>
                          <a:cs typeface="+mn-cs"/>
                        </a:rPr>
                        <a:t>1318</a:t>
                      </a:r>
                      <a:endParaRPr lang="en-GB" sz="1800" dirty="0">
                        <a:solidFill>
                          <a:schemeClr val="accent6">
                            <a:lumMod val="50000"/>
                          </a:schemeClr>
                        </a:solidFill>
                        <a:effectLst/>
                        <a:latin typeface="Calibri" charset="0"/>
                        <a:ea typeface="Calibri" charset="0"/>
                        <a:cs typeface="Times New Roman" charset="0"/>
                      </a:endParaRPr>
                    </a:p>
                  </a:txBody>
                  <a:tcPr marL="68580" marR="68580" marT="0" marB="0" anchor="b"/>
                </a:tc>
                <a:extLst>
                  <a:ext uri="{0D108BD9-81ED-4DB2-BD59-A6C34878D82A}">
                    <a16:rowId xmlns:a16="http://schemas.microsoft.com/office/drawing/2014/main" val="10003"/>
                  </a:ext>
                </a:extLst>
              </a:tr>
              <a:tr h="1297145">
                <a:tc gridSpan="4">
                  <a:txBody>
                    <a:bodyPr/>
                    <a:lstStyle/>
                    <a:p>
                      <a:pPr algn="ctr">
                        <a:spcAft>
                          <a:spcPts val="0"/>
                        </a:spcAft>
                      </a:pPr>
                      <a:r>
                        <a:rPr lang="en-US" sz="1800" dirty="0">
                          <a:solidFill>
                            <a:schemeClr val="accent6">
                              <a:lumMod val="50000"/>
                            </a:schemeClr>
                          </a:solidFill>
                          <a:effectLst/>
                        </a:rPr>
                        <a:t>Accuracy for </a:t>
                      </a:r>
                      <a:r>
                        <a:rPr lang="en-US" sz="1800" dirty="0" smtClean="0">
                          <a:solidFill>
                            <a:schemeClr val="accent6">
                              <a:lumMod val="50000"/>
                            </a:schemeClr>
                          </a:solidFill>
                          <a:effectLst/>
                        </a:rPr>
                        <a:t>entire</a:t>
                      </a:r>
                      <a:r>
                        <a:rPr lang="en-US" sz="1800" baseline="0" dirty="0" smtClean="0">
                          <a:solidFill>
                            <a:schemeClr val="accent6">
                              <a:lumMod val="50000"/>
                            </a:schemeClr>
                          </a:solidFill>
                          <a:effectLst/>
                        </a:rPr>
                        <a:t> testing data</a:t>
                      </a:r>
                      <a:r>
                        <a:rPr lang="en-US" sz="1800" dirty="0" smtClean="0">
                          <a:solidFill>
                            <a:schemeClr val="accent6">
                              <a:lumMod val="50000"/>
                            </a:schemeClr>
                          </a:solidFill>
                          <a:effectLst/>
                        </a:rPr>
                        <a:t> </a:t>
                      </a:r>
                      <a:r>
                        <a:rPr lang="en-US" sz="1800" dirty="0">
                          <a:solidFill>
                            <a:schemeClr val="accent6">
                              <a:lumMod val="50000"/>
                            </a:schemeClr>
                          </a:solidFill>
                          <a:effectLst/>
                        </a:rPr>
                        <a:t>– </a:t>
                      </a:r>
                      <a:r>
                        <a:rPr lang="en-US" sz="1800" dirty="0" smtClean="0">
                          <a:solidFill>
                            <a:schemeClr val="accent6">
                              <a:lumMod val="50000"/>
                            </a:schemeClr>
                          </a:solidFill>
                          <a:effectLst/>
                        </a:rPr>
                        <a:t>51.17%</a:t>
                      </a:r>
                      <a:endParaRPr lang="en-GB" sz="1800" dirty="0">
                        <a:solidFill>
                          <a:schemeClr val="accent6">
                            <a:lumMod val="50000"/>
                          </a:schemeClr>
                        </a:solidFill>
                        <a:effectLst/>
                      </a:endParaRPr>
                    </a:p>
                    <a:p>
                      <a:pPr algn="ctr">
                        <a:spcAft>
                          <a:spcPts val="0"/>
                        </a:spcAft>
                      </a:pPr>
                      <a:r>
                        <a:rPr lang="en-US" sz="1800" dirty="0">
                          <a:solidFill>
                            <a:schemeClr val="accent6">
                              <a:lumMod val="50000"/>
                            </a:schemeClr>
                          </a:solidFill>
                          <a:effectLst/>
                        </a:rPr>
                        <a:t>Number of predictions made – </a:t>
                      </a:r>
                      <a:r>
                        <a:rPr lang="en-US" sz="1800" dirty="0" smtClean="0">
                          <a:solidFill>
                            <a:schemeClr val="accent6">
                              <a:lumMod val="50000"/>
                            </a:schemeClr>
                          </a:solidFill>
                          <a:effectLst/>
                        </a:rPr>
                        <a:t>4145</a:t>
                      </a:r>
                      <a:endParaRPr lang="en-GB" sz="1800" dirty="0">
                        <a:solidFill>
                          <a:schemeClr val="accent6">
                            <a:lumMod val="50000"/>
                          </a:schemeClr>
                        </a:solidFill>
                        <a:effectLst/>
                      </a:endParaRPr>
                    </a:p>
                    <a:p>
                      <a:pPr algn="ctr">
                        <a:spcAft>
                          <a:spcPts val="0"/>
                        </a:spcAft>
                      </a:pPr>
                      <a:r>
                        <a:rPr lang="en-US" sz="1800" dirty="0">
                          <a:solidFill>
                            <a:schemeClr val="accent6">
                              <a:lumMod val="50000"/>
                            </a:schemeClr>
                          </a:solidFill>
                          <a:effectLst/>
                        </a:rPr>
                        <a:t>Accuracy </a:t>
                      </a:r>
                      <a:r>
                        <a:rPr lang="en-US" sz="1800" dirty="0" smtClean="0">
                          <a:solidFill>
                            <a:schemeClr val="accent6">
                              <a:lumMod val="50000"/>
                            </a:schemeClr>
                          </a:solidFill>
                          <a:effectLst/>
                        </a:rPr>
                        <a:t>for only </a:t>
                      </a:r>
                      <a:r>
                        <a:rPr lang="en-US" sz="1800" dirty="0">
                          <a:solidFill>
                            <a:schemeClr val="accent6">
                              <a:lumMod val="50000"/>
                            </a:schemeClr>
                          </a:solidFill>
                          <a:effectLst/>
                        </a:rPr>
                        <a:t>predicted articles – </a:t>
                      </a:r>
                      <a:r>
                        <a:rPr lang="en-US" sz="1800" dirty="0" smtClean="0">
                          <a:solidFill>
                            <a:schemeClr val="accent6">
                              <a:lumMod val="50000"/>
                            </a:schemeClr>
                          </a:solidFill>
                          <a:effectLst/>
                        </a:rPr>
                        <a:t>99.83%</a:t>
                      </a:r>
                    </a:p>
                    <a:p>
                      <a:pPr algn="l">
                        <a:spcAft>
                          <a:spcPts val="0"/>
                        </a:spcAft>
                      </a:pPr>
                      <a:endParaRPr lang="en-GB" sz="1800" dirty="0">
                        <a:effectLst/>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748260" y="1169233"/>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results obtained by the Semi-Automated Intelligent System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are documented below as a confusion matrix along with other details.</a:t>
            </a: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860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3495" y="2458387"/>
          <a:ext cx="8935150" cy="2826470"/>
        </p:xfrm>
        <a:graphic>
          <a:graphicData uri="http://schemas.openxmlformats.org/drawingml/2006/table">
            <a:tbl>
              <a:tblPr firstRow="1" firstCol="1" bandRow="1">
                <a:tableStyleId>{912C8C85-51F0-491E-9774-3900AFEF0FD7}</a:tableStyleId>
              </a:tblPr>
              <a:tblGrid>
                <a:gridCol w="2369458">
                  <a:extLst>
                    <a:ext uri="{9D8B030D-6E8A-4147-A177-3AD203B41FA5}">
                      <a16:colId xmlns:a16="http://schemas.microsoft.com/office/drawing/2014/main" val="20000"/>
                    </a:ext>
                  </a:extLst>
                </a:gridCol>
                <a:gridCol w="1663908">
                  <a:extLst>
                    <a:ext uri="{9D8B030D-6E8A-4147-A177-3AD203B41FA5}">
                      <a16:colId xmlns:a16="http://schemas.microsoft.com/office/drawing/2014/main" val="20001"/>
                    </a:ext>
                  </a:extLst>
                </a:gridCol>
                <a:gridCol w="1558977">
                  <a:extLst>
                    <a:ext uri="{9D8B030D-6E8A-4147-A177-3AD203B41FA5}">
                      <a16:colId xmlns:a16="http://schemas.microsoft.com/office/drawing/2014/main" val="20002"/>
                    </a:ext>
                  </a:extLst>
                </a:gridCol>
                <a:gridCol w="1648918">
                  <a:extLst>
                    <a:ext uri="{9D8B030D-6E8A-4147-A177-3AD203B41FA5}">
                      <a16:colId xmlns:a16="http://schemas.microsoft.com/office/drawing/2014/main" val="20003"/>
                    </a:ext>
                  </a:extLst>
                </a:gridCol>
                <a:gridCol w="1693889">
                  <a:extLst>
                    <a:ext uri="{9D8B030D-6E8A-4147-A177-3AD203B41FA5}">
                      <a16:colId xmlns:a16="http://schemas.microsoft.com/office/drawing/2014/main" val="20004"/>
                    </a:ext>
                  </a:extLst>
                </a:gridCol>
              </a:tblGrid>
              <a:tr h="585522">
                <a:tc>
                  <a:txBody>
                    <a:bodyPr/>
                    <a:lstStyle/>
                    <a:p>
                      <a:pPr algn="ctr"/>
                      <a:endParaRPr lang="en-US" sz="1800" dirty="0">
                        <a:effectLst/>
                        <a:latin typeface="Calibri" charset="0"/>
                        <a:ea typeface="Calibri" charset="0"/>
                        <a:cs typeface="Calibri" charset="0"/>
                      </a:endParaRPr>
                    </a:p>
                  </a:txBody>
                  <a:tcPr anchor="ctr"/>
                </a:tc>
                <a:tc>
                  <a:txBody>
                    <a:bodyPr/>
                    <a:lstStyle/>
                    <a:p>
                      <a:pPr algn="ctr"/>
                      <a:r>
                        <a:rPr lang="en-US" sz="1800">
                          <a:effectLst/>
                          <a:latin typeface="Calibri" charset="0"/>
                          <a:ea typeface="Calibri" charset="0"/>
                          <a:cs typeface="Calibri" charset="0"/>
                        </a:rPr>
                        <a:t>NBC </a:t>
                      </a:r>
                    </a:p>
                  </a:txBody>
                  <a:tcPr anchor="ctr"/>
                </a:tc>
                <a:tc>
                  <a:txBody>
                    <a:bodyPr/>
                    <a:lstStyle/>
                    <a:p>
                      <a:pPr algn="ctr"/>
                      <a:r>
                        <a:rPr lang="en-US" sz="1800" dirty="0">
                          <a:effectLst/>
                          <a:latin typeface="Calibri" charset="0"/>
                          <a:ea typeface="Calibri" charset="0"/>
                          <a:cs typeface="Calibri" charset="0"/>
                        </a:rPr>
                        <a:t>MLP </a:t>
                      </a:r>
                    </a:p>
                  </a:txBody>
                  <a:tcPr anchor="ctr"/>
                </a:tc>
                <a:tc>
                  <a:txBody>
                    <a:bodyPr/>
                    <a:lstStyle/>
                    <a:p>
                      <a:pPr algn="ctr"/>
                      <a:r>
                        <a:rPr lang="nl-NL" sz="1800">
                          <a:effectLst/>
                          <a:latin typeface="Calibri" charset="0"/>
                          <a:ea typeface="Calibri" charset="0"/>
                          <a:cs typeface="Calibri" charset="0"/>
                        </a:rPr>
                        <a:t>RFC </a:t>
                      </a:r>
                    </a:p>
                  </a:txBody>
                  <a:tcPr anchor="ctr"/>
                </a:tc>
                <a:tc>
                  <a:txBody>
                    <a:bodyPr/>
                    <a:lstStyle/>
                    <a:p>
                      <a:pPr algn="ctr"/>
                      <a:r>
                        <a:rPr lang="en-US" sz="1800">
                          <a:effectLst/>
                          <a:latin typeface="Calibri" charset="0"/>
                          <a:ea typeface="Calibri" charset="0"/>
                          <a:cs typeface="Calibri" charset="0"/>
                        </a:rPr>
                        <a:t>SAIS </a:t>
                      </a:r>
                    </a:p>
                  </a:txBody>
                  <a:tcPr anchor="ctr"/>
                </a:tc>
                <a:extLst>
                  <a:ext uri="{0D108BD9-81ED-4DB2-BD59-A6C34878D82A}">
                    <a16:rowId xmlns:a16="http://schemas.microsoft.com/office/drawing/2014/main" val="10000"/>
                  </a:ext>
                </a:extLst>
              </a:tr>
              <a:tr h="560237">
                <a:tc>
                  <a:txBody>
                    <a:bodyPr/>
                    <a:lstStyle/>
                    <a:p>
                      <a:pPr algn="ctr"/>
                      <a:r>
                        <a:rPr lang="en-US" sz="1800">
                          <a:effectLst/>
                          <a:latin typeface="Calibri" charset="0"/>
                          <a:ea typeface="Calibri" charset="0"/>
                          <a:cs typeface="Calibri" charset="0"/>
                        </a:rPr>
                        <a:t>Predictions provided </a:t>
                      </a:r>
                    </a:p>
                  </a:txBody>
                  <a:tcPr anchor="ctr"/>
                </a:tc>
                <a:tc>
                  <a:txBody>
                    <a:bodyPr/>
                    <a:lstStyle/>
                    <a:p>
                      <a:pPr algn="ctr"/>
                      <a:r>
                        <a:rPr lang="en-US" sz="1800" dirty="0">
                          <a:effectLst/>
                          <a:latin typeface="Calibri" charset="0"/>
                          <a:ea typeface="Calibri" charset="0"/>
                          <a:cs typeface="Calibri" charset="0"/>
                        </a:rPr>
                        <a:t>8100 </a:t>
                      </a:r>
                    </a:p>
                  </a:txBody>
                  <a:tcPr anchor="ctr"/>
                </a:tc>
                <a:tc>
                  <a:txBody>
                    <a:bodyPr/>
                    <a:lstStyle/>
                    <a:p>
                      <a:pPr algn="ctr"/>
                      <a:r>
                        <a:rPr lang="en-US" sz="1800">
                          <a:effectLst/>
                          <a:latin typeface="Calibri" charset="0"/>
                          <a:ea typeface="Calibri" charset="0"/>
                          <a:cs typeface="Calibri" charset="0"/>
                        </a:rPr>
                        <a:t>8100 </a:t>
                      </a:r>
                    </a:p>
                  </a:txBody>
                  <a:tcPr anchor="ctr"/>
                </a:tc>
                <a:tc>
                  <a:txBody>
                    <a:bodyPr/>
                    <a:lstStyle/>
                    <a:p>
                      <a:pPr algn="ctr"/>
                      <a:r>
                        <a:rPr lang="en-US" sz="1800" dirty="0">
                          <a:effectLst/>
                          <a:latin typeface="Calibri" charset="0"/>
                          <a:ea typeface="Calibri" charset="0"/>
                          <a:cs typeface="Calibri" charset="0"/>
                        </a:rPr>
                        <a:t>8100 </a:t>
                      </a:r>
                    </a:p>
                  </a:txBody>
                  <a:tcPr anchor="ctr"/>
                </a:tc>
                <a:tc>
                  <a:txBody>
                    <a:bodyPr/>
                    <a:lstStyle/>
                    <a:p>
                      <a:pPr algn="ctr"/>
                      <a:r>
                        <a:rPr lang="is-IS" sz="1800">
                          <a:effectLst/>
                          <a:latin typeface="Calibri" charset="0"/>
                          <a:ea typeface="Calibri" charset="0"/>
                          <a:cs typeface="Calibri" charset="0"/>
                        </a:rPr>
                        <a:t>4152 </a:t>
                      </a:r>
                    </a:p>
                  </a:txBody>
                  <a:tcPr anchor="ctr"/>
                </a:tc>
                <a:extLst>
                  <a:ext uri="{0D108BD9-81ED-4DB2-BD59-A6C34878D82A}">
                    <a16:rowId xmlns:a16="http://schemas.microsoft.com/office/drawing/2014/main" val="10001"/>
                  </a:ext>
                </a:extLst>
              </a:tr>
              <a:tr h="560237">
                <a:tc>
                  <a:txBody>
                    <a:bodyPr/>
                    <a:lstStyle/>
                    <a:p>
                      <a:pPr algn="ctr"/>
                      <a:r>
                        <a:rPr lang="en-US" sz="1800" dirty="0">
                          <a:effectLst/>
                          <a:latin typeface="Calibri" charset="0"/>
                          <a:ea typeface="Calibri" charset="0"/>
                          <a:cs typeface="Calibri" charset="0"/>
                        </a:rPr>
                        <a:t>True Predictions </a:t>
                      </a:r>
                    </a:p>
                  </a:txBody>
                  <a:tcPr anchor="ctr"/>
                </a:tc>
                <a:tc>
                  <a:txBody>
                    <a:bodyPr/>
                    <a:lstStyle/>
                    <a:p>
                      <a:pPr algn="ctr"/>
                      <a:r>
                        <a:rPr lang="is-IS" sz="1800">
                          <a:effectLst/>
                          <a:latin typeface="Calibri" charset="0"/>
                          <a:ea typeface="Calibri" charset="0"/>
                          <a:cs typeface="Calibri" charset="0"/>
                        </a:rPr>
                        <a:t>7805 </a:t>
                      </a:r>
                    </a:p>
                  </a:txBody>
                  <a:tcPr anchor="ctr"/>
                </a:tc>
                <a:tc>
                  <a:txBody>
                    <a:bodyPr/>
                    <a:lstStyle/>
                    <a:p>
                      <a:pPr algn="ctr"/>
                      <a:r>
                        <a:rPr lang="is-IS" sz="1800">
                          <a:effectLst/>
                          <a:latin typeface="Calibri" charset="0"/>
                          <a:ea typeface="Calibri" charset="0"/>
                          <a:cs typeface="Calibri" charset="0"/>
                        </a:rPr>
                        <a:t>7739 </a:t>
                      </a:r>
                    </a:p>
                  </a:txBody>
                  <a:tcPr anchor="ctr"/>
                </a:tc>
                <a:tc>
                  <a:txBody>
                    <a:bodyPr/>
                    <a:lstStyle/>
                    <a:p>
                      <a:pPr algn="ctr"/>
                      <a:r>
                        <a:rPr lang="is-IS" sz="1800" dirty="0">
                          <a:effectLst/>
                          <a:latin typeface="Calibri" charset="0"/>
                          <a:ea typeface="Calibri" charset="0"/>
                          <a:cs typeface="Calibri" charset="0"/>
                        </a:rPr>
                        <a:t>7714 </a:t>
                      </a:r>
                    </a:p>
                  </a:txBody>
                  <a:tcPr anchor="ctr"/>
                </a:tc>
                <a:tc>
                  <a:txBody>
                    <a:bodyPr/>
                    <a:lstStyle/>
                    <a:p>
                      <a:pPr algn="ctr"/>
                      <a:r>
                        <a:rPr lang="en-US" sz="1800" dirty="0">
                          <a:effectLst/>
                          <a:latin typeface="Calibri" charset="0"/>
                          <a:ea typeface="Calibri" charset="0"/>
                          <a:cs typeface="Calibri" charset="0"/>
                        </a:rPr>
                        <a:t>4145 </a:t>
                      </a:r>
                    </a:p>
                  </a:txBody>
                  <a:tcPr anchor="ctr"/>
                </a:tc>
                <a:extLst>
                  <a:ext uri="{0D108BD9-81ED-4DB2-BD59-A6C34878D82A}">
                    <a16:rowId xmlns:a16="http://schemas.microsoft.com/office/drawing/2014/main" val="10002"/>
                  </a:ext>
                </a:extLst>
              </a:tr>
              <a:tr h="560237">
                <a:tc>
                  <a:txBody>
                    <a:bodyPr/>
                    <a:lstStyle/>
                    <a:p>
                      <a:pPr algn="ctr"/>
                      <a:r>
                        <a:rPr lang="en-US" sz="1800">
                          <a:effectLst/>
                          <a:latin typeface="Calibri" charset="0"/>
                          <a:ea typeface="Calibri" charset="0"/>
                          <a:cs typeface="Calibri" charset="0"/>
                        </a:rPr>
                        <a:t>False Predictions </a:t>
                      </a:r>
                    </a:p>
                  </a:txBody>
                  <a:tcPr anchor="ctr"/>
                </a:tc>
                <a:tc>
                  <a:txBody>
                    <a:bodyPr/>
                    <a:lstStyle/>
                    <a:p>
                      <a:pPr algn="ctr"/>
                      <a:r>
                        <a:rPr lang="is-IS" sz="1800">
                          <a:effectLst/>
                          <a:latin typeface="Calibri" charset="0"/>
                          <a:ea typeface="Calibri" charset="0"/>
                          <a:cs typeface="Calibri" charset="0"/>
                        </a:rPr>
                        <a:t>295 </a:t>
                      </a:r>
                    </a:p>
                  </a:txBody>
                  <a:tcPr anchor="ctr"/>
                </a:tc>
                <a:tc>
                  <a:txBody>
                    <a:bodyPr/>
                    <a:lstStyle/>
                    <a:p>
                      <a:pPr algn="ctr"/>
                      <a:r>
                        <a:rPr lang="cs-CZ" sz="1800">
                          <a:effectLst/>
                          <a:latin typeface="Calibri" charset="0"/>
                          <a:ea typeface="Calibri" charset="0"/>
                          <a:cs typeface="Calibri" charset="0"/>
                        </a:rPr>
                        <a:t>361 </a:t>
                      </a:r>
                    </a:p>
                  </a:txBody>
                  <a:tcPr anchor="ctr"/>
                </a:tc>
                <a:tc>
                  <a:txBody>
                    <a:bodyPr/>
                    <a:lstStyle/>
                    <a:p>
                      <a:pPr algn="ctr"/>
                      <a:r>
                        <a:rPr lang="en-US" sz="1800" dirty="0">
                          <a:effectLst/>
                          <a:latin typeface="Calibri" charset="0"/>
                          <a:ea typeface="Calibri" charset="0"/>
                          <a:cs typeface="Calibri" charset="0"/>
                        </a:rPr>
                        <a:t>386 </a:t>
                      </a:r>
                    </a:p>
                  </a:txBody>
                  <a:tcPr anchor="ctr"/>
                </a:tc>
                <a:tc>
                  <a:txBody>
                    <a:bodyPr/>
                    <a:lstStyle/>
                    <a:p>
                      <a:pPr algn="ctr"/>
                      <a:r>
                        <a:rPr lang="ru-RU" sz="1800" dirty="0">
                          <a:effectLst/>
                          <a:latin typeface="Calibri" charset="0"/>
                          <a:ea typeface="Calibri" charset="0"/>
                          <a:cs typeface="Calibri" charset="0"/>
                        </a:rPr>
                        <a:t>7 </a:t>
                      </a:r>
                    </a:p>
                  </a:txBody>
                  <a:tcPr anchor="ctr"/>
                </a:tc>
                <a:extLst>
                  <a:ext uri="{0D108BD9-81ED-4DB2-BD59-A6C34878D82A}">
                    <a16:rowId xmlns:a16="http://schemas.microsoft.com/office/drawing/2014/main" val="10003"/>
                  </a:ext>
                </a:extLst>
              </a:tr>
              <a:tr h="560237">
                <a:tc>
                  <a:txBody>
                    <a:bodyPr/>
                    <a:lstStyle/>
                    <a:p>
                      <a:pPr algn="ctr"/>
                      <a:r>
                        <a:rPr lang="en-US" sz="1800">
                          <a:effectLst/>
                          <a:latin typeface="Calibri" charset="0"/>
                          <a:ea typeface="Calibri" charset="0"/>
                          <a:cs typeface="Calibri" charset="0"/>
                        </a:rPr>
                        <a:t>Accuracy (%) </a:t>
                      </a:r>
                    </a:p>
                  </a:txBody>
                  <a:tcPr anchor="ctr"/>
                </a:tc>
                <a:tc>
                  <a:txBody>
                    <a:bodyPr/>
                    <a:lstStyle/>
                    <a:p>
                      <a:pPr algn="ctr"/>
                      <a:r>
                        <a:rPr lang="hr-HR" sz="1800">
                          <a:effectLst/>
                          <a:latin typeface="Calibri" charset="0"/>
                          <a:ea typeface="Calibri" charset="0"/>
                          <a:cs typeface="Calibri" charset="0"/>
                        </a:rPr>
                        <a:t>96.36 </a:t>
                      </a:r>
                    </a:p>
                  </a:txBody>
                  <a:tcPr anchor="ctr"/>
                </a:tc>
                <a:tc>
                  <a:txBody>
                    <a:bodyPr/>
                    <a:lstStyle/>
                    <a:p>
                      <a:pPr algn="ctr"/>
                      <a:r>
                        <a:rPr lang="nb-NO" sz="1800">
                          <a:effectLst/>
                          <a:latin typeface="Calibri" charset="0"/>
                          <a:ea typeface="Calibri" charset="0"/>
                          <a:cs typeface="Calibri" charset="0"/>
                        </a:rPr>
                        <a:t>95.54 </a:t>
                      </a:r>
                    </a:p>
                  </a:txBody>
                  <a:tcPr anchor="ctr"/>
                </a:tc>
                <a:tc>
                  <a:txBody>
                    <a:bodyPr/>
                    <a:lstStyle/>
                    <a:p>
                      <a:pPr algn="ctr"/>
                      <a:r>
                        <a:rPr lang="hr-HR" sz="1800">
                          <a:effectLst/>
                          <a:latin typeface="Calibri" charset="0"/>
                          <a:ea typeface="Calibri" charset="0"/>
                          <a:cs typeface="Calibri" charset="0"/>
                        </a:rPr>
                        <a:t>95.23 </a:t>
                      </a:r>
                    </a:p>
                  </a:txBody>
                  <a:tcPr anchor="ctr"/>
                </a:tc>
                <a:tc>
                  <a:txBody>
                    <a:bodyPr/>
                    <a:lstStyle/>
                    <a:p>
                      <a:pPr algn="ctr"/>
                      <a:r>
                        <a:rPr lang="hr-HR" sz="1800" dirty="0">
                          <a:effectLst/>
                          <a:latin typeface="Calibri" charset="0"/>
                          <a:ea typeface="Calibri" charset="0"/>
                          <a:cs typeface="Calibri" charset="0"/>
                        </a:rPr>
                        <a:t>99.83 </a:t>
                      </a:r>
                    </a:p>
                  </a:txBody>
                  <a:tcPr anchor="ctr"/>
                </a:tc>
                <a:extLst>
                  <a:ext uri="{0D108BD9-81ED-4DB2-BD59-A6C34878D82A}">
                    <a16:rowId xmlns:a16="http://schemas.microsoft.com/office/drawing/2014/main" val="10004"/>
                  </a:ext>
                </a:extLst>
              </a:tr>
            </a:tbl>
          </a:graphicData>
        </a:graphic>
      </p:graphicFrame>
      <p:sp>
        <p:nvSpPr>
          <p:cNvPr id="6" name="Title 1"/>
          <p:cNvSpPr>
            <a:spLocks noGrp="1"/>
          </p:cNvSpPr>
          <p:nvPr>
            <p:ph type="title"/>
          </p:nvPr>
        </p:nvSpPr>
        <p:spPr>
          <a:xfrm>
            <a:off x="733270" y="479241"/>
            <a:ext cx="10515600" cy="333375"/>
          </a:xfrm>
        </p:spPr>
        <p:txBody>
          <a:bodyPr>
            <a:noAutofit/>
          </a:bodyPr>
          <a:lstStyle/>
          <a:p>
            <a:r>
              <a:rPr lang="en-US" sz="2500" b="1" dirty="0" smtClean="0">
                <a:solidFill>
                  <a:schemeClr val="accent6">
                    <a:lumMod val="50000"/>
                  </a:schemeClr>
                </a:solidFill>
                <a:latin typeface="Calibri" charset="0"/>
                <a:ea typeface="Calibri" charset="0"/>
                <a:cs typeface="Calibri" charset="0"/>
              </a:rPr>
              <a:t>Results</a:t>
            </a:r>
            <a:endParaRPr lang="en-US" sz="2500" b="1" dirty="0">
              <a:solidFill>
                <a:schemeClr val="accent6">
                  <a:lumMod val="50000"/>
                </a:schemeClr>
              </a:solidFill>
              <a:latin typeface="Calibri" charset="0"/>
              <a:ea typeface="Calibri" charset="0"/>
              <a:cs typeface="Calibri" charset="0"/>
            </a:endParaRPr>
          </a:p>
        </p:txBody>
      </p:sp>
      <p:sp>
        <p:nvSpPr>
          <p:cNvPr id="7" name="TextBox 6"/>
          <p:cNvSpPr txBox="1"/>
          <p:nvPr/>
        </p:nvSpPr>
        <p:spPr>
          <a:xfrm>
            <a:off x="733270" y="1123263"/>
            <a:ext cx="10515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The results obtained for NBC, MLP, RFC and SAIS are compared in the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table below</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730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9525"/>
            <a:ext cx="10515600" cy="434975"/>
          </a:xfrm>
        </p:spPr>
        <p:txBody>
          <a:bodyPr>
            <a:normAutofit/>
          </a:bodyPr>
          <a:lstStyle/>
          <a:p>
            <a:r>
              <a:rPr lang="en-US" sz="2500" dirty="0" smtClean="0">
                <a:solidFill>
                  <a:schemeClr val="accent6">
                    <a:lumMod val="50000"/>
                  </a:schemeClr>
                </a:solidFill>
              </a:rPr>
              <a:t>Challenges</a:t>
            </a:r>
            <a:endParaRPr lang="en-US" sz="2500"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8200" y="1878231"/>
                <a:ext cx="4470400" cy="4840069"/>
              </a:xfrm>
            </p:spPr>
            <p:txBody>
              <a:bodyPr>
                <a:normAutofit/>
              </a:bodyPr>
              <a:lstStyle/>
              <a:p>
                <a:pPr algn="just"/>
                <a:r>
                  <a:rPr lang="en-US" sz="1800" dirty="0" smtClean="0">
                    <a:solidFill>
                      <a:schemeClr val="accent6">
                        <a:lumMod val="50000"/>
                      </a:schemeClr>
                    </a:solidFill>
                  </a:rPr>
                  <a:t>The varying results of RFC can be attributed to Bootstrap </a:t>
                </a:r>
                <a:r>
                  <a:rPr lang="en-US" sz="1800" dirty="0">
                    <a:solidFill>
                      <a:schemeClr val="accent6">
                        <a:lumMod val="50000"/>
                      </a:schemeClr>
                    </a:solidFill>
                  </a:rPr>
                  <a:t>a</a:t>
                </a:r>
                <a:r>
                  <a:rPr lang="en-US" sz="1800" dirty="0" smtClean="0">
                    <a:solidFill>
                      <a:schemeClr val="accent6">
                        <a:lumMod val="50000"/>
                      </a:schemeClr>
                    </a:solidFill>
                  </a:rPr>
                  <a:t>ggregating (Bagging)</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Bagging includes the creation of random subsets or Bootstrap sets which are then provided to every decision tree in the Random Forest</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Since these subsets are random every time, the output from RFC becomes random too</a:t>
                </a:r>
              </a:p>
              <a:p>
                <a:pPr algn="just"/>
                <a:endParaRPr lang="en-US" sz="1800" dirty="0">
                  <a:solidFill>
                    <a:schemeClr val="accent6">
                      <a:lumMod val="50000"/>
                    </a:schemeClr>
                  </a:solidFill>
                </a:endParaRPr>
              </a:p>
              <a:p>
                <a:pPr algn="just"/>
                <a:r>
                  <a:rPr lang="en-US" sz="1800" dirty="0" smtClean="0">
                    <a:solidFill>
                      <a:schemeClr val="accent6">
                        <a:lumMod val="50000"/>
                      </a:schemeClr>
                    </a:solidFill>
                  </a:rPr>
                  <a:t>Average accuracy for RFC </a:t>
                </a:r>
                <a:r>
                  <a:rPr lang="mr-IN" sz="1800" dirty="0" smtClean="0">
                    <a:solidFill>
                      <a:schemeClr val="accent6">
                        <a:lumMod val="50000"/>
                      </a:schemeClr>
                    </a:solidFill>
                  </a:rPr>
                  <a:t>–</a:t>
                </a:r>
                <a:r>
                  <a:rPr lang="en-US" sz="1800" dirty="0" smtClean="0">
                    <a:solidFill>
                      <a:schemeClr val="accent6">
                        <a:lumMod val="50000"/>
                      </a:schemeClr>
                    </a:solidFill>
                  </a:rPr>
                  <a:t> 95.1%</a:t>
                </a:r>
              </a:p>
              <a:p>
                <a:pPr algn="just"/>
                <a:endParaRPr lang="en-US" sz="1800" dirty="0">
                  <a:solidFill>
                    <a:schemeClr val="accent6">
                      <a:lumMod val="50000"/>
                    </a:schemeClr>
                  </a:solidFill>
                </a:endParaRPr>
              </a:p>
              <a:p>
                <a:pPr algn="just"/>
                <a:r>
                  <a:rPr lang="en-US" sz="1800" dirty="0" smtClean="0">
                    <a:solidFill>
                      <a:schemeClr val="accent6">
                        <a:lumMod val="50000"/>
                      </a:schemeClr>
                    </a:solidFill>
                    <a:latin typeface="Calibri" charset="0"/>
                    <a:ea typeface="Calibri" charset="0"/>
                    <a:cs typeface="Calibri" charset="0"/>
                  </a:rPr>
                  <a:t>Difference in accuracy - </a:t>
                </a:r>
                <a14:m>
                  <m:oMath xmlns:m="http://schemas.openxmlformats.org/officeDocument/2006/math">
                    <m:r>
                      <a:rPr lang="en-US" sz="1800" i="1" smtClean="0">
                        <a:solidFill>
                          <a:schemeClr val="accent6">
                            <a:lumMod val="50000"/>
                          </a:schemeClr>
                        </a:solidFill>
                        <a:latin typeface="Cambria Math" charset="0"/>
                        <a:ea typeface="Calibri" charset="0"/>
                        <a:cs typeface="Calibri" charset="0"/>
                      </a:rPr>
                      <m:t>±</m:t>
                    </m:r>
                    <m:r>
                      <a:rPr lang="en-US" sz="1800" b="0" i="1" smtClean="0">
                        <a:solidFill>
                          <a:schemeClr val="accent6">
                            <a:lumMod val="50000"/>
                          </a:schemeClr>
                        </a:solidFill>
                        <a:latin typeface="Cambria Math" charset="0"/>
                        <a:ea typeface="Calibri" charset="0"/>
                        <a:cs typeface="Calibri" charset="0"/>
                      </a:rPr>
                      <m:t>0.2%</m:t>
                    </m:r>
                  </m:oMath>
                </a14:m>
                <a:endParaRPr lang="en-US" sz="1800" dirty="0">
                  <a:solidFill>
                    <a:schemeClr val="accent6">
                      <a:lumMod val="50000"/>
                    </a:schemeClr>
                  </a:solidFill>
                  <a:latin typeface="Calibri" charset="0"/>
                  <a:ea typeface="Calibri" charset="0"/>
                  <a:cs typeface="Calibri" charset="0"/>
                </a:endParaRP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8200" y="1878231"/>
                <a:ext cx="4470400" cy="4840069"/>
              </a:xfrm>
              <a:blipFill rotWithShape="0">
                <a:blip r:embed="rId2"/>
                <a:stretch>
                  <a:fillRect l="-955" t="-1134" r="-1091"/>
                </a:stretch>
              </a:blipFill>
            </p:spPr>
            <p:txBody>
              <a:bodyPr/>
              <a:lstStyle/>
              <a:p>
                <a:r>
                  <a:rPr lang="en-US">
                    <a:noFill/>
                  </a:rPr>
                  <a:t> </a:t>
                </a:r>
              </a:p>
            </p:txBody>
          </p:sp>
        </mc:Fallback>
      </mc:AlternateContent>
      <p:sp>
        <p:nvSpPr>
          <p:cNvPr id="6" name="TextBox 5"/>
          <p:cNvSpPr txBox="1"/>
          <p:nvPr/>
        </p:nvSpPr>
        <p:spPr>
          <a:xfrm>
            <a:off x="838200" y="838200"/>
            <a:ext cx="1051560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One challenge that was faced during the implementation of the hybrid classifier was because of the varying accuracies provided by the Random </a:t>
            </a:r>
            <a:r>
              <a:rPr kumimoji="0" lang="en-US" sz="18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Forest Classifier (RFC).</a:t>
            </a: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nvGrpSpPr>
          <p:cNvPr id="7" name="Group 6"/>
          <p:cNvGrpSpPr/>
          <p:nvPr/>
        </p:nvGrpSpPr>
        <p:grpSpPr>
          <a:xfrm>
            <a:off x="5886450" y="2273300"/>
            <a:ext cx="6320460" cy="3846513"/>
            <a:chOff x="5886450" y="2273300"/>
            <a:chExt cx="6320460" cy="3846513"/>
          </a:xfrm>
        </p:grpSpPr>
        <p:sp>
          <p:nvSpPr>
            <p:cNvPr id="8" name="Rectangle 7"/>
            <p:cNvSpPr/>
            <p:nvPr/>
          </p:nvSpPr>
          <p:spPr>
            <a:xfrm>
              <a:off x="704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9" name="Rectangle 8"/>
            <p:cNvSpPr/>
            <p:nvPr/>
          </p:nvSpPr>
          <p:spPr>
            <a:xfrm>
              <a:off x="736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10" name="Rectangle 9"/>
            <p:cNvSpPr/>
            <p:nvPr/>
          </p:nvSpPr>
          <p:spPr>
            <a:xfrm>
              <a:off x="768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1" name="Rectangle 10"/>
            <p:cNvSpPr/>
            <p:nvPr/>
          </p:nvSpPr>
          <p:spPr>
            <a:xfrm>
              <a:off x="800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2" name="Rectangle 11"/>
            <p:cNvSpPr/>
            <p:nvPr/>
          </p:nvSpPr>
          <p:spPr>
            <a:xfrm>
              <a:off x="831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3" name="Rectangle 12"/>
            <p:cNvSpPr/>
            <p:nvPr/>
          </p:nvSpPr>
          <p:spPr>
            <a:xfrm>
              <a:off x="863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4" name="Rectangle 13"/>
            <p:cNvSpPr/>
            <p:nvPr/>
          </p:nvSpPr>
          <p:spPr>
            <a:xfrm>
              <a:off x="895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5" name="Rectangle 14"/>
            <p:cNvSpPr/>
            <p:nvPr/>
          </p:nvSpPr>
          <p:spPr>
            <a:xfrm>
              <a:off x="927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6" name="Rectangle 15"/>
            <p:cNvSpPr/>
            <p:nvPr/>
          </p:nvSpPr>
          <p:spPr>
            <a:xfrm>
              <a:off x="9588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7" name="Rectangle 16"/>
            <p:cNvSpPr/>
            <p:nvPr/>
          </p:nvSpPr>
          <p:spPr>
            <a:xfrm>
              <a:off x="9906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8" name="Rectangle 17"/>
            <p:cNvSpPr/>
            <p:nvPr/>
          </p:nvSpPr>
          <p:spPr>
            <a:xfrm>
              <a:off x="102235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19" name="Rectangle 18"/>
            <p:cNvSpPr/>
            <p:nvPr/>
          </p:nvSpPr>
          <p:spPr>
            <a:xfrm>
              <a:off x="10541000" y="22733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0" name="Rectangle 19"/>
            <p:cNvSpPr/>
            <p:nvPr/>
          </p:nvSpPr>
          <p:spPr>
            <a:xfrm>
              <a:off x="5886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1" name="Rectangle 20"/>
            <p:cNvSpPr/>
            <p:nvPr/>
          </p:nvSpPr>
          <p:spPr>
            <a:xfrm>
              <a:off x="6203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2" name="Rectangle 21"/>
            <p:cNvSpPr/>
            <p:nvPr/>
          </p:nvSpPr>
          <p:spPr>
            <a:xfrm>
              <a:off x="6521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3" name="Rectangle 22"/>
            <p:cNvSpPr/>
            <p:nvPr/>
          </p:nvSpPr>
          <p:spPr>
            <a:xfrm>
              <a:off x="6838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4" name="Rectangle 23"/>
            <p:cNvSpPr/>
            <p:nvPr/>
          </p:nvSpPr>
          <p:spPr>
            <a:xfrm>
              <a:off x="71564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5" name="Rectangle 24"/>
            <p:cNvSpPr/>
            <p:nvPr/>
          </p:nvSpPr>
          <p:spPr>
            <a:xfrm>
              <a:off x="747395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6" name="Rectangle 25"/>
            <p:cNvSpPr/>
            <p:nvPr/>
          </p:nvSpPr>
          <p:spPr>
            <a:xfrm>
              <a:off x="8001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7" name="Rectangle 26"/>
            <p:cNvSpPr/>
            <p:nvPr/>
          </p:nvSpPr>
          <p:spPr>
            <a:xfrm>
              <a:off x="8318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8" name="Rectangle 27"/>
            <p:cNvSpPr/>
            <p:nvPr/>
          </p:nvSpPr>
          <p:spPr>
            <a:xfrm>
              <a:off x="8636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29" name="Rectangle 28"/>
            <p:cNvSpPr/>
            <p:nvPr/>
          </p:nvSpPr>
          <p:spPr>
            <a:xfrm>
              <a:off x="8953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0" name="Rectangle 29"/>
            <p:cNvSpPr/>
            <p:nvPr/>
          </p:nvSpPr>
          <p:spPr>
            <a:xfrm>
              <a:off x="92710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1" name="Rectangle 30"/>
            <p:cNvSpPr/>
            <p:nvPr/>
          </p:nvSpPr>
          <p:spPr>
            <a:xfrm>
              <a:off x="95885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2" name="Rectangle 31"/>
            <p:cNvSpPr/>
            <p:nvPr/>
          </p:nvSpPr>
          <p:spPr>
            <a:xfrm>
              <a:off x="10083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3" name="Rectangle 32"/>
            <p:cNvSpPr/>
            <p:nvPr/>
          </p:nvSpPr>
          <p:spPr>
            <a:xfrm>
              <a:off x="10401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4" name="Rectangle 33"/>
            <p:cNvSpPr/>
            <p:nvPr/>
          </p:nvSpPr>
          <p:spPr>
            <a:xfrm>
              <a:off x="10718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5" name="Rectangle 34"/>
            <p:cNvSpPr/>
            <p:nvPr/>
          </p:nvSpPr>
          <p:spPr>
            <a:xfrm>
              <a:off x="11036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6" name="Rectangle 35"/>
            <p:cNvSpPr/>
            <p:nvPr/>
          </p:nvSpPr>
          <p:spPr>
            <a:xfrm>
              <a:off x="113538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sp>
          <p:nvSpPr>
            <p:cNvPr id="37" name="Rectangle 36"/>
            <p:cNvSpPr/>
            <p:nvPr/>
          </p:nvSpPr>
          <p:spPr>
            <a:xfrm>
              <a:off x="11671300" y="3746500"/>
              <a:ext cx="317500" cy="3175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cxnSp>
          <p:nvCxnSpPr>
            <p:cNvPr id="38" name="Straight Arrow Connector 37"/>
            <p:cNvCxnSpPr/>
            <p:nvPr/>
          </p:nvCxnSpPr>
          <p:spPr>
            <a:xfrm flipH="1">
              <a:off x="6838950" y="2730500"/>
              <a:ext cx="136525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105900" y="2730500"/>
              <a:ext cx="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906000" y="2730500"/>
              <a:ext cx="1130300" cy="9144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886450" y="4319587"/>
              <a:ext cx="2114550" cy="1800226"/>
              <a:chOff x="5581650" y="1825625"/>
              <a:chExt cx="2152650" cy="1800226"/>
            </a:xfrm>
          </p:grpSpPr>
          <p:sp>
            <p:nvSpPr>
              <p:cNvPr id="51" name="Rectangle 50"/>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52" name="Diagram 51"/>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2" name="Group 41"/>
            <p:cNvGrpSpPr/>
            <p:nvPr/>
          </p:nvGrpSpPr>
          <p:grpSpPr>
            <a:xfrm>
              <a:off x="8039100" y="4319587"/>
              <a:ext cx="2044700" cy="1800226"/>
              <a:chOff x="5581650" y="1825625"/>
              <a:chExt cx="2152650" cy="1800226"/>
            </a:xfrm>
          </p:grpSpPr>
          <p:sp>
            <p:nvSpPr>
              <p:cNvPr id="49" name="Rectangle 48"/>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50" name="Diagram 49"/>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43" name="Group 42"/>
            <p:cNvGrpSpPr/>
            <p:nvPr/>
          </p:nvGrpSpPr>
          <p:grpSpPr>
            <a:xfrm>
              <a:off x="10162210" y="4319587"/>
              <a:ext cx="2044700" cy="1800226"/>
              <a:chOff x="5581650" y="1825625"/>
              <a:chExt cx="2152650" cy="1800226"/>
            </a:xfrm>
          </p:grpSpPr>
          <p:sp>
            <p:nvSpPr>
              <p:cNvPr id="47" name="Rectangle 46"/>
              <p:cNvSpPr/>
              <p:nvPr/>
            </p:nvSpPr>
            <p:spPr>
              <a:xfrm>
                <a:off x="5581650" y="2286000"/>
                <a:ext cx="1936750" cy="92710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aphicFrame>
            <p:nvGraphicFramePr>
              <p:cNvPr id="48" name="Diagram 47"/>
              <p:cNvGraphicFramePr/>
              <p:nvPr>
                <p:extLst/>
              </p:nvPr>
            </p:nvGraphicFramePr>
            <p:xfrm>
              <a:off x="5664200" y="1825625"/>
              <a:ext cx="2070100" cy="18002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cxnSp>
          <p:nvCxnSpPr>
            <p:cNvPr id="44" name="Straight Arrow Connector 43"/>
            <p:cNvCxnSpPr/>
            <p:nvPr/>
          </p:nvCxnSpPr>
          <p:spPr>
            <a:xfrm>
              <a:off x="6837685"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093040"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1082023" y="4191000"/>
              <a:ext cx="0" cy="48260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191750" y="1783705"/>
            <a:ext cx="736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Original Dataset</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4" name="TextBox 53"/>
          <p:cNvSpPr txBox="1"/>
          <p:nvPr/>
        </p:nvSpPr>
        <p:spPr>
          <a:xfrm>
            <a:off x="11252200" y="3284835"/>
            <a:ext cx="838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70AD47">
                    <a:lumMod val="50000"/>
                  </a:srgbClr>
                </a:solidFill>
                <a:effectLst/>
                <a:uLnTx/>
                <a:uFillTx/>
                <a:latin typeface="Calibri" panose="020F0502020204030204"/>
                <a:ea typeface="+mn-ea"/>
                <a:cs typeface="+mn-cs"/>
              </a:rPr>
              <a:t>BootstrapSets</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5" name="TextBox 54"/>
          <p:cNvSpPr txBox="1"/>
          <p:nvPr/>
        </p:nvSpPr>
        <p:spPr>
          <a:xfrm>
            <a:off x="6267450"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6" name="TextBox 55"/>
          <p:cNvSpPr txBox="1"/>
          <p:nvPr/>
        </p:nvSpPr>
        <p:spPr>
          <a:xfrm>
            <a:off x="8559640"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57" name="TextBox 56"/>
          <p:cNvSpPr txBox="1"/>
          <p:nvPr/>
        </p:nvSpPr>
        <p:spPr>
          <a:xfrm>
            <a:off x="10548623" y="5774938"/>
            <a:ext cx="1066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Decision Tree</a:t>
            </a:r>
            <a:endParaRPr kumimoji="0" lang="en-US" sz="12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5625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566446"/>
            <a:ext cx="10515600" cy="498475"/>
          </a:xfrm>
        </p:spPr>
        <p:txBody>
          <a:bodyPr>
            <a:normAutofit/>
          </a:bodyPr>
          <a:lstStyle/>
          <a:p>
            <a:r>
              <a:rPr lang="en-US" sz="2500" dirty="0" smtClean="0">
                <a:solidFill>
                  <a:schemeClr val="accent6">
                    <a:lumMod val="50000"/>
                  </a:schemeClr>
                </a:solidFill>
              </a:rPr>
              <a:t>Conclusion</a:t>
            </a:r>
            <a:endParaRPr lang="en-US" sz="2500" dirty="0">
              <a:solidFill>
                <a:schemeClr val="accent6">
                  <a:lumMod val="50000"/>
                </a:schemeClr>
              </a:solidFill>
            </a:endParaRPr>
          </a:p>
        </p:txBody>
      </p:sp>
      <p:sp>
        <p:nvSpPr>
          <p:cNvPr id="5" name="TextBox 4"/>
          <p:cNvSpPr txBox="1"/>
          <p:nvPr/>
        </p:nvSpPr>
        <p:spPr>
          <a:xfrm>
            <a:off x="838200" y="1897455"/>
            <a:ext cx="1051560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It can be concluded that by introducing the quality of uncertainty in intelligent systems, the number of false predictions can be reduced.</a:t>
            </a: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p:txBody>
      </p:sp>
      <p:sp>
        <p:nvSpPr>
          <p:cNvPr id="6" name="TextBox 5"/>
          <p:cNvSpPr txBox="1"/>
          <p:nvPr/>
        </p:nvSpPr>
        <p:spPr>
          <a:xfrm>
            <a:off x="838200" y="3376321"/>
            <a:ext cx="4940300" cy="175432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Lower false predictions makes the system more desirable in cases where misclassifications are expensive</a:t>
            </a: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70AD47">
                  <a:lumMod val="50000"/>
                </a:srgbClr>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solidFill>
                  <a:srgbClr val="70AD47">
                    <a:lumMod val="50000"/>
                  </a:srgbClr>
                </a:solidFill>
                <a:effectLst/>
                <a:uLnTx/>
                <a:uFillTx/>
                <a:latin typeface="Calibri" panose="020F0502020204030204"/>
                <a:ea typeface="+mn-ea"/>
                <a:cs typeface="+mn-cs"/>
              </a:rPr>
              <a:t>Uncertainty makes intelligent systems more reliable and more similar to humans</a:t>
            </a:r>
          </a:p>
        </p:txBody>
      </p:sp>
      <p:grpSp>
        <p:nvGrpSpPr>
          <p:cNvPr id="7" name="Group 6"/>
          <p:cNvGrpSpPr/>
          <p:nvPr/>
        </p:nvGrpSpPr>
        <p:grpSpPr>
          <a:xfrm>
            <a:off x="6940446" y="2863931"/>
            <a:ext cx="4413354" cy="3476908"/>
            <a:chOff x="6997700" y="2446918"/>
            <a:chExt cx="3009900" cy="247388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700" y="2446918"/>
              <a:ext cx="3009900" cy="2473889"/>
            </a:xfrm>
            <a:prstGeom prst="rect">
              <a:avLst/>
            </a:prstGeom>
          </p:spPr>
        </p:pic>
        <p:sp>
          <p:nvSpPr>
            <p:cNvPr id="9" name="Equal 8"/>
            <p:cNvSpPr/>
            <p:nvPr/>
          </p:nvSpPr>
          <p:spPr>
            <a:xfrm>
              <a:off x="7937500" y="3474312"/>
              <a:ext cx="457200" cy="419100"/>
            </a:xfrm>
            <a:prstGeom prst="mathEqual">
              <a:avLst>
                <a:gd name="adj1" fmla="val 23520"/>
                <a:gd name="adj2" fmla="val 299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lumMod val="5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75786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kern="0" dirty="0">
                <a:solidFill>
                  <a:prstClr val="black"/>
                </a:solidFill>
                <a:latin typeface="Calibri"/>
                <a:ea typeface="ＭＳ Ｐゴシック" pitchFamily="-65" charset="-128"/>
              </a:rPr>
              <a:t>Cross-Validation</a:t>
            </a:r>
            <a:endParaRPr lang="en-IN" dirty="0"/>
          </a:p>
        </p:txBody>
      </p:sp>
      <p:pic>
        <p:nvPicPr>
          <p:cNvPr id="4" name="Content Placeholder 3"/>
          <p:cNvPicPr>
            <a:picLocks noGrp="1" noChangeAspect="1"/>
          </p:cNvPicPr>
          <p:nvPr>
            <p:ph idx="1"/>
          </p:nvPr>
        </p:nvPicPr>
        <p:blipFill>
          <a:blip r:embed="rId2"/>
          <a:stretch>
            <a:fillRect/>
          </a:stretch>
        </p:blipFill>
        <p:spPr>
          <a:xfrm>
            <a:off x="6691744" y="2034381"/>
            <a:ext cx="4662055" cy="3933825"/>
          </a:xfrm>
          <a:prstGeom prst="rect">
            <a:avLst/>
          </a:prstGeom>
        </p:spPr>
      </p:pic>
      <p:pic>
        <p:nvPicPr>
          <p:cNvPr id="5" name="Picture 4"/>
          <p:cNvPicPr>
            <a:picLocks noChangeAspect="1"/>
          </p:cNvPicPr>
          <p:nvPr/>
        </p:nvPicPr>
        <p:blipFill>
          <a:blip r:embed="rId3"/>
          <a:stretch>
            <a:fillRect/>
          </a:stretch>
        </p:blipFill>
        <p:spPr>
          <a:xfrm>
            <a:off x="838201" y="2034381"/>
            <a:ext cx="5853543" cy="3933825"/>
          </a:xfrm>
          <a:prstGeom prst="rect">
            <a:avLst/>
          </a:prstGeom>
        </p:spPr>
      </p:pic>
    </p:spTree>
    <p:extLst>
      <p:ext uri="{BB962C8B-B14F-4D97-AF65-F5344CB8AC3E}">
        <p14:creationId xmlns:p14="http://schemas.microsoft.com/office/powerpoint/2010/main" val="208069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Neural Networks?</a:t>
            </a:r>
            <a:endParaRPr lang="en-IN" dirty="0"/>
          </a:p>
        </p:txBody>
      </p:sp>
      <p:pic>
        <p:nvPicPr>
          <p:cNvPr id="4" name="Content Placeholder 3"/>
          <p:cNvPicPr>
            <a:picLocks noGrp="1" noChangeAspect="1"/>
          </p:cNvPicPr>
          <p:nvPr>
            <p:ph idx="1"/>
          </p:nvPr>
        </p:nvPicPr>
        <p:blipFill>
          <a:blip r:embed="rId2"/>
          <a:stretch>
            <a:fillRect/>
          </a:stretch>
        </p:blipFill>
        <p:spPr>
          <a:xfrm>
            <a:off x="838200" y="1427018"/>
            <a:ext cx="10515599" cy="5306291"/>
          </a:xfrm>
          <a:prstGeom prst="rect">
            <a:avLst/>
          </a:prstGeom>
        </p:spPr>
      </p:pic>
    </p:spTree>
    <p:extLst>
      <p:ext uri="{BB962C8B-B14F-4D97-AF65-F5344CB8AC3E}">
        <p14:creationId xmlns:p14="http://schemas.microsoft.com/office/powerpoint/2010/main" val="425184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Models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710111"/>
          </a:xfrm>
          <a:prstGeom prst="rect">
            <a:avLst/>
          </a:prstGeom>
        </p:spPr>
      </p:pic>
    </p:spTree>
    <p:extLst>
      <p:ext uri="{BB962C8B-B14F-4D97-AF65-F5344CB8AC3E}">
        <p14:creationId xmlns:p14="http://schemas.microsoft.com/office/powerpoint/2010/main" val="158234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Neural Network Works?</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599" cy="4142076"/>
          </a:xfrm>
          <a:prstGeom prst="rect">
            <a:avLst/>
          </a:prstGeom>
        </p:spPr>
      </p:pic>
    </p:spTree>
    <p:extLst>
      <p:ext uri="{BB962C8B-B14F-4D97-AF65-F5344CB8AC3E}">
        <p14:creationId xmlns:p14="http://schemas.microsoft.com/office/powerpoint/2010/main" val="399946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Learning Algorithm</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9"/>
            <a:ext cx="10515600" cy="4474584"/>
          </a:xfrm>
          <a:prstGeom prst="rect">
            <a:avLst/>
          </a:prstGeom>
        </p:spPr>
      </p:pic>
    </p:spTree>
    <p:extLst>
      <p:ext uri="{BB962C8B-B14F-4D97-AF65-F5344CB8AC3E}">
        <p14:creationId xmlns:p14="http://schemas.microsoft.com/office/powerpoint/2010/main" val="349417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 Algorithm</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3836629159"/>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3_Default Design">
  <a:themeElements>
    <a:clrScheme name="Default Design 13">
      <a:dk1>
        <a:srgbClr val="000000"/>
      </a:dk1>
      <a:lt1>
        <a:srgbClr val="FFFFFF"/>
      </a:lt1>
      <a:dk2>
        <a:srgbClr val="000000"/>
      </a:dk2>
      <a:lt2>
        <a:srgbClr val="777777"/>
      </a:lt2>
      <a:accent1>
        <a:srgbClr val="FFFFF7"/>
      </a:accent1>
      <a:accent2>
        <a:srgbClr val="33CCCC"/>
      </a:accent2>
      <a:accent3>
        <a:srgbClr val="FFFFFF"/>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777777"/>
        </a:lt2>
        <a:accent1>
          <a:srgbClr val="FFFFF7"/>
        </a:accent1>
        <a:accent2>
          <a:srgbClr val="33CCCC"/>
        </a:accent2>
        <a:accent3>
          <a:srgbClr val="FFFFFF"/>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Blank Presentation">
  <a:themeElements>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Blank Presentation">
      <a:majorFont>
        <a:latin typeface="Arial Black"/>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anose="030F0702030302020204" pitchFamily="66"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1721</Words>
  <Application>Microsoft Office PowerPoint</Application>
  <PresentationFormat>Widescreen</PresentationFormat>
  <Paragraphs>465</Paragraphs>
  <Slides>45</Slides>
  <Notes>3</Notes>
  <HiddenSlides>0</HiddenSlides>
  <MMClips>0</MMClips>
  <ScaleCrop>false</ScaleCrop>
  <HeadingPairs>
    <vt:vector size="8" baseType="variant">
      <vt:variant>
        <vt:lpstr>Fonts Used</vt:lpstr>
      </vt:variant>
      <vt:variant>
        <vt:i4>18</vt:i4>
      </vt:variant>
      <vt:variant>
        <vt:lpstr>Theme</vt:lpstr>
      </vt:variant>
      <vt:variant>
        <vt:i4>12</vt:i4>
      </vt:variant>
      <vt:variant>
        <vt:lpstr>Embedded OLE Servers</vt:lpstr>
      </vt:variant>
      <vt:variant>
        <vt:i4>1</vt:i4>
      </vt:variant>
      <vt:variant>
        <vt:lpstr>Slide Titles</vt:lpstr>
      </vt:variant>
      <vt:variant>
        <vt:i4>45</vt:i4>
      </vt:variant>
    </vt:vector>
  </HeadingPairs>
  <TitlesOfParts>
    <vt:vector size="76" baseType="lpstr">
      <vt:lpstr>ＭＳ Ｐゴシック</vt:lpstr>
      <vt:lpstr>Arial</vt:lpstr>
      <vt:lpstr>Arial Black</vt:lpstr>
      <vt:lpstr>Book Antiqua</vt:lpstr>
      <vt:lpstr>Bradley Hand ITC TT-Bold</vt:lpstr>
      <vt:lpstr>Calibri</vt:lpstr>
      <vt:lpstr>Calibri Light</vt:lpstr>
      <vt:lpstr>Cambria Math</vt:lpstr>
      <vt:lpstr>Century Gothic</vt:lpstr>
      <vt:lpstr>Comic Sans MS</vt:lpstr>
      <vt:lpstr>Mangal</vt:lpstr>
      <vt:lpstr>McGrawHill-Italic</vt:lpstr>
      <vt:lpstr>Monotype Sorts</vt:lpstr>
      <vt:lpstr>Rage Italic</vt:lpstr>
      <vt:lpstr>Symbol</vt:lpstr>
      <vt:lpstr>Tahoma</vt:lpstr>
      <vt:lpstr>Times New Roman</vt:lpstr>
      <vt:lpstr>Wingdings</vt:lpstr>
      <vt:lpstr>2_Default Design</vt:lpstr>
      <vt:lpstr>Sketchbook</vt:lpstr>
      <vt:lpstr>3_Default Design</vt:lpstr>
      <vt:lpstr>1_Office Theme</vt:lpstr>
      <vt:lpstr>Blends</vt:lpstr>
      <vt:lpstr>3_Office Theme</vt:lpstr>
      <vt:lpstr>4_Office Theme</vt:lpstr>
      <vt:lpstr>1_Blank Presentation</vt:lpstr>
      <vt:lpstr>5_Office Theme</vt:lpstr>
      <vt:lpstr>6_Office Theme</vt:lpstr>
      <vt:lpstr>7_Office Theme</vt:lpstr>
      <vt:lpstr>Default Design</vt:lpstr>
      <vt:lpstr>Equation</vt:lpstr>
      <vt:lpstr>Neural Networks</vt:lpstr>
      <vt:lpstr>HOW COMPUTER  CAN BE MADE AS A GOOD  PATTERN RECOGNITION SYSTEM?</vt:lpstr>
      <vt:lpstr>ARTIFICIAL NEURAL NETWORK</vt:lpstr>
      <vt:lpstr>PowerPoint Presentation</vt:lpstr>
      <vt:lpstr>Why Neural Networks?</vt:lpstr>
      <vt:lpstr>Neural Network Models</vt:lpstr>
      <vt:lpstr>How Neural Network Works?</vt:lpstr>
      <vt:lpstr>Neural Network Learning Algorithm</vt:lpstr>
      <vt:lpstr>Perceptron Algorithm</vt:lpstr>
      <vt:lpstr>Training</vt:lpstr>
      <vt:lpstr>Classification of Learning Algorithms</vt:lpstr>
      <vt:lpstr>PowerPoint Presentation</vt:lpstr>
      <vt:lpstr>PowerPoint Presentation</vt:lpstr>
      <vt:lpstr>Single Layer</vt:lpstr>
      <vt:lpstr>XOR Problem</vt:lpstr>
      <vt:lpstr>ILLUSTRATIVE EXAMPLE</vt:lpstr>
      <vt:lpstr>Learning Multi layer</vt:lpstr>
      <vt:lpstr>Multi layer</vt:lpstr>
      <vt:lpstr>Back Propagation Algorithm</vt:lpstr>
      <vt:lpstr>DESIGN PARAMETERS</vt:lpstr>
      <vt:lpstr>STEPS OF DEVELOPING AN ANN MODEL</vt:lpstr>
      <vt:lpstr>PowerPoint Presentation</vt:lpstr>
      <vt:lpstr>PowerPoint Presentation</vt:lpstr>
      <vt:lpstr>Case Study</vt:lpstr>
      <vt:lpstr>Case Study</vt:lpstr>
      <vt:lpstr>Case Study</vt:lpstr>
      <vt:lpstr>Classification : Digit Recognition System</vt:lpstr>
      <vt:lpstr>A classic example of a task that requires machine learning: It is very hard to say what makes a 2        </vt:lpstr>
      <vt:lpstr>Encoder</vt:lpstr>
      <vt:lpstr>Algorithm</vt:lpstr>
      <vt:lpstr>Feature detectors</vt:lpstr>
      <vt:lpstr>Visualization</vt:lpstr>
      <vt:lpstr>Introduction</vt:lpstr>
      <vt:lpstr>PowerPoint Presentation</vt:lpstr>
      <vt:lpstr>PowerPoint Presentation</vt:lpstr>
      <vt:lpstr>PowerPoint Presentation</vt:lpstr>
      <vt:lpstr>Classification Process</vt:lpstr>
      <vt:lpstr>Classification Process</vt:lpstr>
      <vt:lpstr>Classification Process</vt:lpstr>
      <vt:lpstr>Results</vt:lpstr>
      <vt:lpstr>Results</vt:lpstr>
      <vt:lpstr>Results</vt:lpstr>
      <vt:lpstr>Challenges</vt:lpstr>
      <vt:lpstr>Conclusion</vt:lpstr>
      <vt:lpstr>Cross-Validation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Definitions</dc:title>
  <dc:creator>MAHE</dc:creator>
  <cp:lastModifiedBy>MAHE-MIT-00</cp:lastModifiedBy>
  <cp:revision>36</cp:revision>
  <dcterms:created xsi:type="dcterms:W3CDTF">2019-11-29T03:59:00Z</dcterms:created>
  <dcterms:modified xsi:type="dcterms:W3CDTF">2020-04-04T06:52:02Z</dcterms:modified>
</cp:coreProperties>
</file>